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11" r:id="rId3"/>
    <p:sldId id="274" r:id="rId4"/>
    <p:sldId id="276" r:id="rId5"/>
    <p:sldId id="412" r:id="rId6"/>
    <p:sldId id="277" r:id="rId7"/>
    <p:sldId id="413" r:id="rId8"/>
    <p:sldId id="392" r:id="rId9"/>
    <p:sldId id="406" r:id="rId10"/>
    <p:sldId id="280" r:id="rId11"/>
    <p:sldId id="407" r:id="rId12"/>
    <p:sldId id="282" r:id="rId13"/>
    <p:sldId id="408" r:id="rId14"/>
    <p:sldId id="367" r:id="rId15"/>
    <p:sldId id="364" r:id="rId16"/>
    <p:sldId id="365" r:id="rId17"/>
    <p:sldId id="363" r:id="rId18"/>
    <p:sldId id="409" r:id="rId19"/>
    <p:sldId id="375" r:id="rId20"/>
    <p:sldId id="292" r:id="rId21"/>
    <p:sldId id="410" r:id="rId22"/>
    <p:sldId id="418" r:id="rId23"/>
    <p:sldId id="414" r:id="rId24"/>
    <p:sldId id="415" r:id="rId25"/>
    <p:sldId id="416" r:id="rId26"/>
    <p:sldId id="417" r:id="rId27"/>
    <p:sldId id="376" r:id="rId28"/>
    <p:sldId id="419" r:id="rId29"/>
    <p:sldId id="421" r:id="rId30"/>
    <p:sldId id="420" r:id="rId31"/>
    <p:sldId id="380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>
      <p:cViewPr varScale="1">
        <p:scale>
          <a:sx n="109" d="100"/>
          <a:sy n="109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E607A5-40B2-4EBD-94D4-75B9D8FCA87E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F84A4C2-2EAB-46E4-A38E-83AB26D2383F}">
      <dgm:prSet phldrT="[Text]" custT="1"/>
      <dgm:spPr>
        <a:xfrm>
          <a:off x="1" y="15886"/>
          <a:ext cx="2155062" cy="925332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Không đưa trẻ bị BTN đến trường</a:t>
          </a:r>
          <a:endParaRPr lang="en-US" sz="20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60366706-09F7-4234-ABCC-9C2F8A804359}" type="parTrans" cxnId="{408AD4CA-6586-47C4-B371-DE5F8F759F39}">
      <dgm:prSet/>
      <dgm:spPr/>
      <dgm:t>
        <a:bodyPr/>
        <a:lstStyle/>
        <a:p>
          <a:endParaRPr lang="en-US"/>
        </a:p>
      </dgm:t>
    </dgm:pt>
    <dgm:pt modelId="{D4E80C09-FFAC-4AF9-883E-933D58E9E3AC}" type="sibTrans" cxnId="{408AD4CA-6586-47C4-B371-DE5F8F759F39}">
      <dgm:prSet/>
      <dgm:spPr/>
      <dgm:t>
        <a:bodyPr/>
        <a:lstStyle/>
        <a:p>
          <a:endParaRPr lang="en-US"/>
        </a:p>
      </dgm:t>
    </dgm:pt>
    <dgm:pt modelId="{A7A1338E-5C9D-4FD3-971C-8EA0BD0EB863}">
      <dgm:prSet phldrT="[Text]" custT="1"/>
      <dgm:spPr>
        <a:xfrm>
          <a:off x="304801" y="1089034"/>
          <a:ext cx="1991708" cy="6596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Trẻ ở nhà để chăm sóc tốt hơn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5B31C4EB-4619-4C3A-A1A4-60579FC5AF99}" type="parTrans" cxnId="{589F8D48-5D4D-49E5-B9F7-2BFE2ECD972A}">
      <dgm:prSet/>
      <dgm:spPr>
        <a:xfrm>
          <a:off x="169788" y="941219"/>
          <a:ext cx="91440" cy="4776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619"/>
              </a:lnTo>
              <a:lnTo>
                <a:pt x="135013" y="47761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05658AC1-32F6-4815-9526-414A107D5452}" type="sibTrans" cxnId="{589F8D48-5D4D-49E5-B9F7-2BFE2ECD972A}">
      <dgm:prSet/>
      <dgm:spPr/>
      <dgm:t>
        <a:bodyPr/>
        <a:lstStyle/>
        <a:p>
          <a:endParaRPr lang="en-US"/>
        </a:p>
      </dgm:t>
    </dgm:pt>
    <dgm:pt modelId="{B3627499-2445-4796-99E9-1240C3D86A4B}">
      <dgm:prSet phldrT="[Text]" custT="1"/>
      <dgm:spPr>
        <a:xfrm>
          <a:off x="304801" y="1871683"/>
          <a:ext cx="2274572" cy="67111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780253"/>
              <a:satOff val="-973"/>
              <a:lumOff val="229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Không là nguồn lây cho người khác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F3D3911-A026-45C3-B1B0-65FAB51D9E9B}" type="parTrans" cxnId="{EBD6585E-DF8A-48CA-A35F-9E2D8FCD9882}">
      <dgm:prSet/>
      <dgm:spPr>
        <a:xfrm>
          <a:off x="169788" y="941219"/>
          <a:ext cx="91440" cy="1266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022"/>
              </a:lnTo>
              <a:lnTo>
                <a:pt x="135013" y="126602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B9DD62C-9AA4-4F8A-99F9-1053FF66A2F4}" type="sibTrans" cxnId="{EBD6585E-DF8A-48CA-A35F-9E2D8FCD9882}">
      <dgm:prSet/>
      <dgm:spPr/>
      <dgm:t>
        <a:bodyPr/>
        <a:lstStyle/>
        <a:p>
          <a:endParaRPr lang="en-US"/>
        </a:p>
      </dgm:t>
    </dgm:pt>
    <dgm:pt modelId="{8FE2BF0B-01C8-4D4E-B742-3FB2ECE41FDE}">
      <dgm:prSet phldrT="[Text]" custT="1"/>
      <dgm:spPr>
        <a:xfrm>
          <a:off x="2736881" y="25982"/>
          <a:ext cx="2597146" cy="1100827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Phụ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huynh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Thông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báo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rõ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nguyên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nhân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HS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nghỉ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học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cho</a:t>
          </a:r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GV </a:t>
          </a:r>
          <a:r>
            <a:rPr lang="en-US" sz="20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sớm</a:t>
          </a:r>
          <a:endParaRPr lang="en-US" sz="20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B2F7731A-2D7D-46E8-AAD6-DFD4D397E58A}" type="parTrans" cxnId="{BEAE6F57-4720-4E19-88D6-630A249F8130}">
      <dgm:prSet/>
      <dgm:spPr/>
      <dgm:t>
        <a:bodyPr/>
        <a:lstStyle/>
        <a:p>
          <a:endParaRPr lang="en-US"/>
        </a:p>
      </dgm:t>
    </dgm:pt>
    <dgm:pt modelId="{24255F06-E3DA-462C-8E04-B7F429E81DF2}" type="sibTrans" cxnId="{BEAE6F57-4720-4E19-88D6-630A249F8130}">
      <dgm:prSet/>
      <dgm:spPr/>
      <dgm:t>
        <a:bodyPr/>
        <a:lstStyle/>
        <a:p>
          <a:endParaRPr lang="en-US"/>
        </a:p>
      </dgm:t>
    </dgm:pt>
    <dgm:pt modelId="{22B0D3D6-3C5F-4E38-A114-1F2B825A6107}">
      <dgm:prSet phldrT="[Text]" custT="1"/>
      <dgm:spPr>
        <a:xfrm>
          <a:off x="3225722" y="1449131"/>
          <a:ext cx="2134851" cy="55838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1560506"/>
              <a:satOff val="-1946"/>
              <a:lumOff val="458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Phục</a:t>
          </a:r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</a:t>
          </a:r>
          <a:r>
            <a:rPr lang="en-US" sz="18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vụ</a:t>
          </a:r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theo dõi việc học của HS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AA5AFB69-EA11-4D69-9E66-C9A82B44084B}" type="parTrans" cxnId="{F7016DE1-855C-43C8-82B2-43C698396245}">
      <dgm:prSet/>
      <dgm:spPr>
        <a:xfrm>
          <a:off x="2996595" y="1126809"/>
          <a:ext cx="229126" cy="601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514"/>
              </a:lnTo>
              <a:lnTo>
                <a:pt x="229126" y="601514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F9FDF0F-193E-4F37-A3E7-9F68446477CE}" type="sibTrans" cxnId="{F7016DE1-855C-43C8-82B2-43C698396245}">
      <dgm:prSet/>
      <dgm:spPr/>
      <dgm:t>
        <a:bodyPr/>
        <a:lstStyle/>
        <a:p>
          <a:endParaRPr lang="en-US"/>
        </a:p>
      </dgm:t>
    </dgm:pt>
    <dgm:pt modelId="{AED6C89C-AF70-4F1D-81A5-6FA660846265}">
      <dgm:prSet phldrT="[Text]" custT="1"/>
      <dgm:spPr>
        <a:xfrm>
          <a:off x="3225722" y="2292738"/>
          <a:ext cx="2342829" cy="64977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Phát hiện sớm ca BTN trong trường học</a:t>
          </a:r>
          <a:endParaRPr lang="en-US" sz="13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D4D8B7B-FDD6-4338-AC20-53363B7B8E50}" type="parTrans" cxnId="{041001AD-EE1C-4687-B882-3C87B7B14949}">
      <dgm:prSet/>
      <dgm:spPr>
        <a:xfrm>
          <a:off x="2996595" y="1126809"/>
          <a:ext cx="229126" cy="1490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816"/>
              </a:lnTo>
              <a:lnTo>
                <a:pt x="229126" y="1490816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B1892C0-68FC-4124-B093-9B757A5D59C5}" type="sibTrans" cxnId="{041001AD-EE1C-4687-B882-3C87B7B14949}">
      <dgm:prSet/>
      <dgm:spPr/>
      <dgm:t>
        <a:bodyPr/>
        <a:lstStyle/>
        <a:p>
          <a:endParaRPr lang="en-US"/>
        </a:p>
      </dgm:t>
    </dgm:pt>
    <dgm:pt modelId="{AB838557-339F-4232-B8BE-E301F42E6231}">
      <dgm:prSet custT="1"/>
      <dgm:spPr>
        <a:xfrm>
          <a:off x="5509148" y="25982"/>
          <a:ext cx="1896385" cy="1066307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0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Phòng chống BTN tại nhà</a:t>
          </a:r>
          <a:endParaRPr lang="en-US" sz="20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018B9FA2-54F9-4987-86F9-AD82D762250D}" type="parTrans" cxnId="{51A593BC-C83B-43D6-BF67-2943A2563027}">
      <dgm:prSet/>
      <dgm:spPr/>
      <dgm:t>
        <a:bodyPr/>
        <a:lstStyle/>
        <a:p>
          <a:endParaRPr lang="en-US"/>
        </a:p>
      </dgm:t>
    </dgm:pt>
    <dgm:pt modelId="{35828347-9365-4C79-8184-0357B78E9520}" type="sibTrans" cxnId="{51A593BC-C83B-43D6-BF67-2943A2563027}">
      <dgm:prSet/>
      <dgm:spPr/>
      <dgm:t>
        <a:bodyPr/>
        <a:lstStyle/>
        <a:p>
          <a:endParaRPr lang="en-US"/>
        </a:p>
      </dgm:t>
    </dgm:pt>
    <dgm:pt modelId="{162BF7DB-8D5B-4D6D-B86A-4FE1979C8390}">
      <dgm:prSet custT="1"/>
      <dgm:spPr>
        <a:xfrm>
          <a:off x="5777499" y="1372264"/>
          <a:ext cx="2451879" cy="64720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3121013"/>
              <a:satOff val="-3893"/>
              <a:lumOff val="91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Vệ sinh cá nhân, vệ sinh khử khuẩn môi trường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C8BC8A34-A297-455C-8135-1D820D8F97A9}" type="parTrans" cxnId="{F88BA0F0-C5C1-44F8-9885-7642747321E8}">
      <dgm:prSet/>
      <dgm:spPr>
        <a:xfrm>
          <a:off x="5653067" y="1092290"/>
          <a:ext cx="91440" cy="6035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3577"/>
              </a:lnTo>
              <a:lnTo>
                <a:pt x="124432" y="603577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C0E8C4F-5837-4F87-B799-DAD089B7A4A6}" type="sibTrans" cxnId="{F88BA0F0-C5C1-44F8-9885-7642747321E8}">
      <dgm:prSet/>
      <dgm:spPr/>
      <dgm:t>
        <a:bodyPr/>
        <a:lstStyle/>
        <a:p>
          <a:endParaRPr lang="en-US"/>
        </a:p>
      </dgm:t>
    </dgm:pt>
    <dgm:pt modelId="{0ABD1A0F-9CF1-40F1-8822-5CB5E6E7895D}">
      <dgm:prSet custT="1"/>
      <dgm:spPr>
        <a:xfrm>
          <a:off x="5773139" y="2123671"/>
          <a:ext cx="2528463" cy="26407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3901266"/>
              <a:satOff val="-4866"/>
              <a:lumOff val="1144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Truy tìm ổ lăng quăng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06CDCA8-A305-4F49-9569-534D0C0B3065}" type="parTrans" cxnId="{432366D3-8783-4C2F-9ECC-ACE6545CF675}">
      <dgm:prSet/>
      <dgm:spPr>
        <a:xfrm>
          <a:off x="5653067" y="1092290"/>
          <a:ext cx="91440" cy="11634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63419"/>
              </a:lnTo>
              <a:lnTo>
                <a:pt x="120072" y="116341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45988207-E33B-4524-A7F1-CE297912668D}" type="sibTrans" cxnId="{432366D3-8783-4C2F-9ECC-ACE6545CF675}">
      <dgm:prSet/>
      <dgm:spPr/>
      <dgm:t>
        <a:bodyPr/>
        <a:lstStyle/>
        <a:p>
          <a:endParaRPr lang="en-US"/>
        </a:p>
      </dgm:t>
    </dgm:pt>
    <dgm:pt modelId="{95417054-0401-4B25-8CC3-2142A36CA8E2}">
      <dgm:prSet custT="1"/>
      <dgm:spPr>
        <a:xfrm>
          <a:off x="5784155" y="2453927"/>
          <a:ext cx="2796711" cy="2890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Tiêm chủng đầy đủ</a:t>
          </a:r>
          <a:endParaRPr lang="en-US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F06AF716-EEC5-481B-A5EA-DCA0E3A1F86B}" type="parTrans" cxnId="{A1438647-31F4-47CD-BFDC-674247BB4D5A}">
      <dgm:prSet/>
      <dgm:spPr>
        <a:xfrm>
          <a:off x="5653067" y="1092290"/>
          <a:ext cx="91440" cy="15061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6150"/>
              </a:lnTo>
              <a:lnTo>
                <a:pt x="131088" y="150615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80461FD6-1ACB-4F0F-944B-77687C51931A}" type="sibTrans" cxnId="{A1438647-31F4-47CD-BFDC-674247BB4D5A}">
      <dgm:prSet/>
      <dgm:spPr/>
      <dgm:t>
        <a:bodyPr/>
        <a:lstStyle/>
        <a:p>
          <a:endParaRPr lang="en-US"/>
        </a:p>
      </dgm:t>
    </dgm:pt>
    <dgm:pt modelId="{A67A05D2-AA2F-42FC-83AB-C318FE5D10CC}" type="pres">
      <dgm:prSet presAssocID="{DDE607A5-40B2-4EBD-94D4-75B9D8FCA8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FFD7B7A-84D6-4E29-9DE7-10E0DE97DE85}" type="pres">
      <dgm:prSet presAssocID="{EF84A4C2-2EAB-46E4-A38E-83AB26D2383F}" presName="root" presStyleCnt="0"/>
      <dgm:spPr/>
    </dgm:pt>
    <dgm:pt modelId="{B5737C84-63F7-4575-943E-07FAAB1DD47D}" type="pres">
      <dgm:prSet presAssocID="{EF84A4C2-2EAB-46E4-A38E-83AB26D2383F}" presName="rootComposite" presStyleCnt="0"/>
      <dgm:spPr/>
    </dgm:pt>
    <dgm:pt modelId="{397134C8-3628-4944-A5EE-E810745F0DDC}" type="pres">
      <dgm:prSet presAssocID="{EF84A4C2-2EAB-46E4-A38E-83AB26D2383F}" presName="rootText" presStyleLbl="node1" presStyleIdx="0" presStyleCnt="3" custScaleX="192973" custScaleY="165716" custLinFactNeighborX="-392" custLinFactNeighborY="-60612"/>
      <dgm:spPr/>
      <dgm:t>
        <a:bodyPr/>
        <a:lstStyle/>
        <a:p>
          <a:endParaRPr lang="en-US"/>
        </a:p>
      </dgm:t>
    </dgm:pt>
    <dgm:pt modelId="{7597010D-6658-4270-BDF4-85D54F24D912}" type="pres">
      <dgm:prSet presAssocID="{EF84A4C2-2EAB-46E4-A38E-83AB26D2383F}" presName="rootConnector" presStyleLbl="node1" presStyleIdx="0" presStyleCnt="3"/>
      <dgm:spPr/>
      <dgm:t>
        <a:bodyPr/>
        <a:lstStyle/>
        <a:p>
          <a:endParaRPr lang="en-US"/>
        </a:p>
      </dgm:t>
    </dgm:pt>
    <dgm:pt modelId="{CC551936-369D-4909-BE66-995943C3E4A9}" type="pres">
      <dgm:prSet presAssocID="{EF84A4C2-2EAB-46E4-A38E-83AB26D2383F}" presName="childShape" presStyleCnt="0"/>
      <dgm:spPr/>
    </dgm:pt>
    <dgm:pt modelId="{66187468-1D7E-4693-BA77-94FAA7BFBE5A}" type="pres">
      <dgm:prSet presAssocID="{5B31C4EB-4619-4C3A-A1A4-60579FC5AF99}" presName="Name13" presStyleLbl="parChTrans1D2" presStyleIdx="0" presStyleCnt="7"/>
      <dgm:spPr/>
      <dgm:t>
        <a:bodyPr/>
        <a:lstStyle/>
        <a:p>
          <a:endParaRPr lang="en-US"/>
        </a:p>
      </dgm:t>
    </dgm:pt>
    <dgm:pt modelId="{E38608DB-719F-45FE-B284-1EB8726F6F32}" type="pres">
      <dgm:prSet presAssocID="{A7A1338E-5C9D-4FD3-971C-8EA0BD0EB863}" presName="childText" presStyleLbl="bgAcc1" presStyleIdx="0" presStyleCnt="7" custScaleX="222932" custScaleY="118128" custLinFactNeighborX="-14617" custLinFactNeighborY="-59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E395D0-B6A6-46A1-96CC-F0709B259222}" type="pres">
      <dgm:prSet presAssocID="{3F3D3911-A026-45C3-B1B0-65FAB51D9E9B}" presName="Name13" presStyleLbl="parChTrans1D2" presStyleIdx="1" presStyleCnt="7"/>
      <dgm:spPr/>
      <dgm:t>
        <a:bodyPr/>
        <a:lstStyle/>
        <a:p>
          <a:endParaRPr lang="en-US"/>
        </a:p>
      </dgm:t>
    </dgm:pt>
    <dgm:pt modelId="{E49E4551-54CC-4098-9023-6E396BD63B2F}" type="pres">
      <dgm:prSet presAssocID="{B3627499-2445-4796-99E9-1240C3D86A4B}" presName="childText" presStyleLbl="bgAcc1" presStyleIdx="1" presStyleCnt="7" custScaleX="254593" custScaleY="120189" custLinFactNeighborX="-14617" custLinFactNeighborY="-62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C458F-F789-4401-87D3-C124424514E7}" type="pres">
      <dgm:prSet presAssocID="{8FE2BF0B-01C8-4D4E-B742-3FB2ECE41FDE}" presName="root" presStyleCnt="0"/>
      <dgm:spPr/>
    </dgm:pt>
    <dgm:pt modelId="{F99FBE45-335F-4D32-B93C-8ABAA9242F2C}" type="pres">
      <dgm:prSet presAssocID="{8FE2BF0B-01C8-4D4E-B742-3FB2ECE41FDE}" presName="rootComposite" presStyleCnt="0"/>
      <dgm:spPr/>
    </dgm:pt>
    <dgm:pt modelId="{9BAF3199-92B6-421D-A28B-7B426BEE9BD3}" type="pres">
      <dgm:prSet presAssocID="{8FE2BF0B-01C8-4D4E-B742-3FB2ECE41FDE}" presName="rootText" presStyleLbl="node1" presStyleIdx="1" presStyleCnt="3" custScaleX="232559" custScaleY="197145" custLinFactNeighborX="2739" custLinFactNeighborY="-58804"/>
      <dgm:spPr/>
      <dgm:t>
        <a:bodyPr/>
        <a:lstStyle/>
        <a:p>
          <a:endParaRPr lang="en-US"/>
        </a:p>
      </dgm:t>
    </dgm:pt>
    <dgm:pt modelId="{4ADB5D58-C86C-4AC5-B96D-7FEB8740D1FC}" type="pres">
      <dgm:prSet presAssocID="{8FE2BF0B-01C8-4D4E-B742-3FB2ECE41FDE}" presName="rootConnector" presStyleLbl="node1" presStyleIdx="1" presStyleCnt="3"/>
      <dgm:spPr/>
      <dgm:t>
        <a:bodyPr/>
        <a:lstStyle/>
        <a:p>
          <a:endParaRPr lang="en-US"/>
        </a:p>
      </dgm:t>
    </dgm:pt>
    <dgm:pt modelId="{2CF7204F-0FA7-4A3B-958A-547CC0161E33}" type="pres">
      <dgm:prSet presAssocID="{8FE2BF0B-01C8-4D4E-B742-3FB2ECE41FDE}" presName="childShape" presStyleCnt="0"/>
      <dgm:spPr/>
    </dgm:pt>
    <dgm:pt modelId="{E32A8250-0F14-480E-BA5F-1AF173E8C8B9}" type="pres">
      <dgm:prSet presAssocID="{AA5AFB69-EA11-4D69-9E66-C9A82B44084B}" presName="Name13" presStyleLbl="parChTrans1D2" presStyleIdx="2" presStyleCnt="7"/>
      <dgm:spPr/>
      <dgm:t>
        <a:bodyPr/>
        <a:lstStyle/>
        <a:p>
          <a:endParaRPr lang="en-US"/>
        </a:p>
      </dgm:t>
    </dgm:pt>
    <dgm:pt modelId="{5DF31D84-9CD4-41FC-B361-6AD62A7CD0B0}" type="pres">
      <dgm:prSet presAssocID="{22B0D3D6-3C5F-4E38-A114-1F2B825A6107}" presName="childText" presStyleLbl="bgAcc1" presStyleIdx="2" presStyleCnt="7" custScaleX="238954" custLinFactNeighborY="-26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8B482-5214-42F9-827C-F2B98592BB26}" type="pres">
      <dgm:prSet presAssocID="{8D4D8B7B-FDD6-4338-AC20-53363B7B8E50}" presName="Name13" presStyleLbl="parChTrans1D2" presStyleIdx="3" presStyleCnt="7"/>
      <dgm:spPr/>
      <dgm:t>
        <a:bodyPr/>
        <a:lstStyle/>
        <a:p>
          <a:endParaRPr lang="en-US"/>
        </a:p>
      </dgm:t>
    </dgm:pt>
    <dgm:pt modelId="{42EB9FF5-C2FA-4DB1-85FB-699718FE3F7C}" type="pres">
      <dgm:prSet presAssocID="{AED6C89C-AF70-4F1D-81A5-6FA660846265}" presName="childText" presStyleLbl="bgAcc1" presStyleIdx="3" presStyleCnt="7" custScaleX="262233" custScaleY="116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C3445-7955-4204-A1D8-383D11A1A6FA}" type="pres">
      <dgm:prSet presAssocID="{AB838557-339F-4232-B8BE-E301F42E6231}" presName="root" presStyleCnt="0"/>
      <dgm:spPr/>
    </dgm:pt>
    <dgm:pt modelId="{59D06C5B-B3D7-4D87-832B-0455083B6859}" type="pres">
      <dgm:prSet presAssocID="{AB838557-339F-4232-B8BE-E301F42E6231}" presName="rootComposite" presStyleCnt="0"/>
      <dgm:spPr/>
    </dgm:pt>
    <dgm:pt modelId="{B160A4D1-74B2-40AD-A6C6-0B4634374588}" type="pres">
      <dgm:prSet presAssocID="{AB838557-339F-4232-B8BE-E301F42E6231}" presName="rootText" presStyleLbl="node1" presStyleIdx="2" presStyleCnt="3" custScaleX="169810" custScaleY="190963" custLinFactNeighborX="-6580" custLinFactNeighborY="-58804"/>
      <dgm:spPr/>
      <dgm:t>
        <a:bodyPr/>
        <a:lstStyle/>
        <a:p>
          <a:endParaRPr lang="en-US"/>
        </a:p>
      </dgm:t>
    </dgm:pt>
    <dgm:pt modelId="{CA96E8F9-83CC-4601-9FE8-2D1F3A7E593B}" type="pres">
      <dgm:prSet presAssocID="{AB838557-339F-4232-B8BE-E301F42E6231}" presName="rootConnector" presStyleLbl="node1" presStyleIdx="2" presStyleCnt="3"/>
      <dgm:spPr/>
      <dgm:t>
        <a:bodyPr/>
        <a:lstStyle/>
        <a:p>
          <a:endParaRPr lang="en-US"/>
        </a:p>
      </dgm:t>
    </dgm:pt>
    <dgm:pt modelId="{A962F7DF-8496-4DFD-BE8B-E5CC7469C354}" type="pres">
      <dgm:prSet presAssocID="{AB838557-339F-4232-B8BE-E301F42E6231}" presName="childShape" presStyleCnt="0"/>
      <dgm:spPr/>
    </dgm:pt>
    <dgm:pt modelId="{F39906F4-5BA2-49C0-A797-A69A7BEEAF5D}" type="pres">
      <dgm:prSet presAssocID="{C8BC8A34-A297-455C-8135-1D820D8F97A9}" presName="Name13" presStyleLbl="parChTrans1D2" presStyleIdx="4" presStyleCnt="7"/>
      <dgm:spPr/>
      <dgm:t>
        <a:bodyPr/>
        <a:lstStyle/>
        <a:p>
          <a:endParaRPr lang="en-US"/>
        </a:p>
      </dgm:t>
    </dgm:pt>
    <dgm:pt modelId="{1E715B94-546B-4204-9FE8-20353EA2DF92}" type="pres">
      <dgm:prSet presAssocID="{162BF7DB-8D5B-4D6D-B86A-4FE1979C8390}" presName="childText" presStyleLbl="bgAcc1" presStyleIdx="4" presStyleCnt="7" custScaleX="274439" custScaleY="115907" custLinFactNeighborX="-20641" custLinFactNeighborY="-336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E6307-5FE6-460B-964A-53371D43C5C7}" type="pres">
      <dgm:prSet presAssocID="{306CDCA8-A305-4F49-9569-534D0C0B3065}" presName="Name13" presStyleLbl="parChTrans1D2" presStyleIdx="5" presStyleCnt="7"/>
      <dgm:spPr/>
      <dgm:t>
        <a:bodyPr/>
        <a:lstStyle/>
        <a:p>
          <a:endParaRPr lang="en-US"/>
        </a:p>
      </dgm:t>
    </dgm:pt>
    <dgm:pt modelId="{A52035A9-45FE-4F67-B4FA-2D5A29CEC77C}" type="pres">
      <dgm:prSet presAssocID="{0ABD1A0F-9CF1-40F1-8822-5CB5E6E7895D}" presName="childText" presStyleLbl="bgAcc1" presStyleIdx="5" presStyleCnt="7" custScaleX="283011" custScaleY="47293" custLinFactNeighborX="-21129" custLinFactNeighborY="-400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1278C-22AC-4593-B6DB-AAA7921C8A69}" type="pres">
      <dgm:prSet presAssocID="{F06AF716-EEC5-481B-A5EA-DCA0E3A1F86B}" presName="Name13" presStyleLbl="parChTrans1D2" presStyleIdx="6" presStyleCnt="7"/>
      <dgm:spPr/>
      <dgm:t>
        <a:bodyPr/>
        <a:lstStyle/>
        <a:p>
          <a:endParaRPr lang="en-US"/>
        </a:p>
      </dgm:t>
    </dgm:pt>
    <dgm:pt modelId="{4372348B-F007-4649-8748-3C265687EE9E}" type="pres">
      <dgm:prSet presAssocID="{95417054-0401-4B25-8CC3-2142A36CA8E2}" presName="childText" presStyleLbl="bgAcc1" presStyleIdx="6" presStyleCnt="7" custScaleX="313036" custScaleY="51761" custLinFactNeighborX="-19896" custLinFactNeighborY="-53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083DF1-5E53-4EEF-A658-F110A4A7E6B0}" type="presOf" srcId="{DDE607A5-40B2-4EBD-94D4-75B9D8FCA87E}" destId="{A67A05D2-AA2F-42FC-83AB-C318FE5D10CC}" srcOrd="0" destOrd="0" presId="urn:microsoft.com/office/officeart/2005/8/layout/hierarchy3"/>
    <dgm:cxn modelId="{A88F4E82-3367-47FA-98EA-9F0B6156133A}" type="presOf" srcId="{AB838557-339F-4232-B8BE-E301F42E6231}" destId="{B160A4D1-74B2-40AD-A6C6-0B4634374588}" srcOrd="0" destOrd="0" presId="urn:microsoft.com/office/officeart/2005/8/layout/hierarchy3"/>
    <dgm:cxn modelId="{E219937A-A669-48D1-B683-9605421247B8}" type="presOf" srcId="{8D4D8B7B-FDD6-4338-AC20-53363B7B8E50}" destId="{8568B482-5214-42F9-827C-F2B98592BB26}" srcOrd="0" destOrd="0" presId="urn:microsoft.com/office/officeart/2005/8/layout/hierarchy3"/>
    <dgm:cxn modelId="{CAAEFA84-762F-40FC-BDC9-2F3167F8CF02}" type="presOf" srcId="{162BF7DB-8D5B-4D6D-B86A-4FE1979C8390}" destId="{1E715B94-546B-4204-9FE8-20353EA2DF92}" srcOrd="0" destOrd="0" presId="urn:microsoft.com/office/officeart/2005/8/layout/hierarchy3"/>
    <dgm:cxn modelId="{6ED0A3EB-DF6A-4827-8381-7B5CAAE38680}" type="presOf" srcId="{B3627499-2445-4796-99E9-1240C3D86A4B}" destId="{E49E4551-54CC-4098-9023-6E396BD63B2F}" srcOrd="0" destOrd="0" presId="urn:microsoft.com/office/officeart/2005/8/layout/hierarchy3"/>
    <dgm:cxn modelId="{5F769813-EDC4-4AEF-AD35-34C56BEE26E7}" type="presOf" srcId="{3F3D3911-A026-45C3-B1B0-65FAB51D9E9B}" destId="{8DE395D0-B6A6-46A1-96CC-F0709B259222}" srcOrd="0" destOrd="0" presId="urn:microsoft.com/office/officeart/2005/8/layout/hierarchy3"/>
    <dgm:cxn modelId="{3F29E00B-0C4D-4BCB-8B03-4FCF207B64DE}" type="presOf" srcId="{C8BC8A34-A297-455C-8135-1D820D8F97A9}" destId="{F39906F4-5BA2-49C0-A797-A69A7BEEAF5D}" srcOrd="0" destOrd="0" presId="urn:microsoft.com/office/officeart/2005/8/layout/hierarchy3"/>
    <dgm:cxn modelId="{14A43E72-FC68-4D32-B5CB-23303992919F}" type="presOf" srcId="{AB838557-339F-4232-B8BE-E301F42E6231}" destId="{CA96E8F9-83CC-4601-9FE8-2D1F3A7E593B}" srcOrd="1" destOrd="0" presId="urn:microsoft.com/office/officeart/2005/8/layout/hierarchy3"/>
    <dgm:cxn modelId="{BEAE6F57-4720-4E19-88D6-630A249F8130}" srcId="{DDE607A5-40B2-4EBD-94D4-75B9D8FCA87E}" destId="{8FE2BF0B-01C8-4D4E-B742-3FB2ECE41FDE}" srcOrd="1" destOrd="0" parTransId="{B2F7731A-2D7D-46E8-AAD6-DFD4D397E58A}" sibTransId="{24255F06-E3DA-462C-8E04-B7F429E81DF2}"/>
    <dgm:cxn modelId="{432366D3-8783-4C2F-9ECC-ACE6545CF675}" srcId="{AB838557-339F-4232-B8BE-E301F42E6231}" destId="{0ABD1A0F-9CF1-40F1-8822-5CB5E6E7895D}" srcOrd="1" destOrd="0" parTransId="{306CDCA8-A305-4F49-9569-534D0C0B3065}" sibTransId="{45988207-E33B-4524-A7F1-CE297912668D}"/>
    <dgm:cxn modelId="{6E151E36-ABF9-4A2B-842B-CC784FB2C50F}" type="presOf" srcId="{F06AF716-EEC5-481B-A5EA-DCA0E3A1F86B}" destId="{FC21278C-22AC-4593-B6DB-AAA7921C8A69}" srcOrd="0" destOrd="0" presId="urn:microsoft.com/office/officeart/2005/8/layout/hierarchy3"/>
    <dgm:cxn modelId="{51A593BC-C83B-43D6-BF67-2943A2563027}" srcId="{DDE607A5-40B2-4EBD-94D4-75B9D8FCA87E}" destId="{AB838557-339F-4232-B8BE-E301F42E6231}" srcOrd="2" destOrd="0" parTransId="{018B9FA2-54F9-4987-86F9-AD82D762250D}" sibTransId="{35828347-9365-4C79-8184-0357B78E9520}"/>
    <dgm:cxn modelId="{613A3F70-8E61-4615-BB7D-CA015FFD77AF}" type="presOf" srcId="{A7A1338E-5C9D-4FD3-971C-8EA0BD0EB863}" destId="{E38608DB-719F-45FE-B284-1EB8726F6F32}" srcOrd="0" destOrd="0" presId="urn:microsoft.com/office/officeart/2005/8/layout/hierarchy3"/>
    <dgm:cxn modelId="{ADA5D0A5-B3A0-44C9-92C0-CA62E1087EFD}" type="presOf" srcId="{306CDCA8-A305-4F49-9569-534D0C0B3065}" destId="{FDEE6307-5FE6-460B-964A-53371D43C5C7}" srcOrd="0" destOrd="0" presId="urn:microsoft.com/office/officeart/2005/8/layout/hierarchy3"/>
    <dgm:cxn modelId="{C7CE8433-2EA5-418D-9AFE-B63830FDF356}" type="presOf" srcId="{8FE2BF0B-01C8-4D4E-B742-3FB2ECE41FDE}" destId="{9BAF3199-92B6-421D-A28B-7B426BEE9BD3}" srcOrd="0" destOrd="0" presId="urn:microsoft.com/office/officeart/2005/8/layout/hierarchy3"/>
    <dgm:cxn modelId="{557D69A7-673F-4268-BECE-1F86D60389E0}" type="presOf" srcId="{EF84A4C2-2EAB-46E4-A38E-83AB26D2383F}" destId="{397134C8-3628-4944-A5EE-E810745F0DDC}" srcOrd="0" destOrd="0" presId="urn:microsoft.com/office/officeart/2005/8/layout/hierarchy3"/>
    <dgm:cxn modelId="{EBD6585E-DF8A-48CA-A35F-9E2D8FCD9882}" srcId="{EF84A4C2-2EAB-46E4-A38E-83AB26D2383F}" destId="{B3627499-2445-4796-99E9-1240C3D86A4B}" srcOrd="1" destOrd="0" parTransId="{3F3D3911-A026-45C3-B1B0-65FAB51D9E9B}" sibTransId="{6B9DD62C-9AA4-4F8A-99F9-1053FF66A2F4}"/>
    <dgm:cxn modelId="{A1C7017F-91F6-4D29-A121-96A50F34F3E4}" type="presOf" srcId="{5B31C4EB-4619-4C3A-A1A4-60579FC5AF99}" destId="{66187468-1D7E-4693-BA77-94FAA7BFBE5A}" srcOrd="0" destOrd="0" presId="urn:microsoft.com/office/officeart/2005/8/layout/hierarchy3"/>
    <dgm:cxn modelId="{E5A2F1EE-808A-48FF-8ADC-D390AC253C60}" type="presOf" srcId="{0ABD1A0F-9CF1-40F1-8822-5CB5E6E7895D}" destId="{A52035A9-45FE-4F67-B4FA-2D5A29CEC77C}" srcOrd="0" destOrd="0" presId="urn:microsoft.com/office/officeart/2005/8/layout/hierarchy3"/>
    <dgm:cxn modelId="{F279B784-2F9F-4747-A277-5EE5DB1CC7D0}" type="presOf" srcId="{AA5AFB69-EA11-4D69-9E66-C9A82B44084B}" destId="{E32A8250-0F14-480E-BA5F-1AF173E8C8B9}" srcOrd="0" destOrd="0" presId="urn:microsoft.com/office/officeart/2005/8/layout/hierarchy3"/>
    <dgm:cxn modelId="{D1F7978B-E26B-4210-8369-C72B412D744C}" type="presOf" srcId="{AED6C89C-AF70-4F1D-81A5-6FA660846265}" destId="{42EB9FF5-C2FA-4DB1-85FB-699718FE3F7C}" srcOrd="0" destOrd="0" presId="urn:microsoft.com/office/officeart/2005/8/layout/hierarchy3"/>
    <dgm:cxn modelId="{2C0AE363-C05F-4035-90D2-B64E01B34EFF}" type="presOf" srcId="{22B0D3D6-3C5F-4E38-A114-1F2B825A6107}" destId="{5DF31D84-9CD4-41FC-B361-6AD62A7CD0B0}" srcOrd="0" destOrd="0" presId="urn:microsoft.com/office/officeart/2005/8/layout/hierarchy3"/>
    <dgm:cxn modelId="{F88BA0F0-C5C1-44F8-9885-7642747321E8}" srcId="{AB838557-339F-4232-B8BE-E301F42E6231}" destId="{162BF7DB-8D5B-4D6D-B86A-4FE1979C8390}" srcOrd="0" destOrd="0" parTransId="{C8BC8A34-A297-455C-8135-1D820D8F97A9}" sibTransId="{4C0E8C4F-5837-4F87-B799-DAD089B7A4A6}"/>
    <dgm:cxn modelId="{A1438647-31F4-47CD-BFDC-674247BB4D5A}" srcId="{AB838557-339F-4232-B8BE-E301F42E6231}" destId="{95417054-0401-4B25-8CC3-2142A36CA8E2}" srcOrd="2" destOrd="0" parTransId="{F06AF716-EEC5-481B-A5EA-DCA0E3A1F86B}" sibTransId="{80461FD6-1ACB-4F0F-944B-77687C51931A}"/>
    <dgm:cxn modelId="{589F8D48-5D4D-49E5-B9F7-2BFE2ECD972A}" srcId="{EF84A4C2-2EAB-46E4-A38E-83AB26D2383F}" destId="{A7A1338E-5C9D-4FD3-971C-8EA0BD0EB863}" srcOrd="0" destOrd="0" parTransId="{5B31C4EB-4619-4C3A-A1A4-60579FC5AF99}" sibTransId="{05658AC1-32F6-4815-9526-414A107D5452}"/>
    <dgm:cxn modelId="{408AD4CA-6586-47C4-B371-DE5F8F759F39}" srcId="{DDE607A5-40B2-4EBD-94D4-75B9D8FCA87E}" destId="{EF84A4C2-2EAB-46E4-A38E-83AB26D2383F}" srcOrd="0" destOrd="0" parTransId="{60366706-09F7-4234-ABCC-9C2F8A804359}" sibTransId="{D4E80C09-FFAC-4AF9-883E-933D58E9E3AC}"/>
    <dgm:cxn modelId="{041001AD-EE1C-4687-B882-3C87B7B14949}" srcId="{8FE2BF0B-01C8-4D4E-B742-3FB2ECE41FDE}" destId="{AED6C89C-AF70-4F1D-81A5-6FA660846265}" srcOrd="1" destOrd="0" parTransId="{8D4D8B7B-FDD6-4338-AC20-53363B7B8E50}" sibTransId="{EB1892C0-68FC-4124-B093-9B757A5D59C5}"/>
    <dgm:cxn modelId="{F7016DE1-855C-43C8-82B2-43C698396245}" srcId="{8FE2BF0B-01C8-4D4E-B742-3FB2ECE41FDE}" destId="{22B0D3D6-3C5F-4E38-A114-1F2B825A6107}" srcOrd="0" destOrd="0" parTransId="{AA5AFB69-EA11-4D69-9E66-C9A82B44084B}" sibTransId="{6F9FDF0F-193E-4F37-A3E7-9F68446477CE}"/>
    <dgm:cxn modelId="{FCF3AAB3-1973-4E7B-AFDD-F7D899F000C3}" type="presOf" srcId="{EF84A4C2-2EAB-46E4-A38E-83AB26D2383F}" destId="{7597010D-6658-4270-BDF4-85D54F24D912}" srcOrd="1" destOrd="0" presId="urn:microsoft.com/office/officeart/2005/8/layout/hierarchy3"/>
    <dgm:cxn modelId="{E4C7E0F7-E384-4A4B-899A-C0DF1BF14946}" type="presOf" srcId="{95417054-0401-4B25-8CC3-2142A36CA8E2}" destId="{4372348B-F007-4649-8748-3C265687EE9E}" srcOrd="0" destOrd="0" presId="urn:microsoft.com/office/officeart/2005/8/layout/hierarchy3"/>
    <dgm:cxn modelId="{3115BA9B-2841-4EDD-951A-05D7A3539C91}" type="presOf" srcId="{8FE2BF0B-01C8-4D4E-B742-3FB2ECE41FDE}" destId="{4ADB5D58-C86C-4AC5-B96D-7FEB8740D1FC}" srcOrd="1" destOrd="0" presId="urn:microsoft.com/office/officeart/2005/8/layout/hierarchy3"/>
    <dgm:cxn modelId="{28D28973-F235-45E9-8496-3B18A1062196}" type="presParOf" srcId="{A67A05D2-AA2F-42FC-83AB-C318FE5D10CC}" destId="{CFFD7B7A-84D6-4E29-9DE7-10E0DE97DE85}" srcOrd="0" destOrd="0" presId="urn:microsoft.com/office/officeart/2005/8/layout/hierarchy3"/>
    <dgm:cxn modelId="{BF756DD2-0633-4467-AA4B-28C20187A445}" type="presParOf" srcId="{CFFD7B7A-84D6-4E29-9DE7-10E0DE97DE85}" destId="{B5737C84-63F7-4575-943E-07FAAB1DD47D}" srcOrd="0" destOrd="0" presId="urn:microsoft.com/office/officeart/2005/8/layout/hierarchy3"/>
    <dgm:cxn modelId="{DE465A5D-6615-41FD-B649-0CA8D2FC9295}" type="presParOf" srcId="{B5737C84-63F7-4575-943E-07FAAB1DD47D}" destId="{397134C8-3628-4944-A5EE-E810745F0DDC}" srcOrd="0" destOrd="0" presId="urn:microsoft.com/office/officeart/2005/8/layout/hierarchy3"/>
    <dgm:cxn modelId="{8650CAA8-EB68-4FD6-9BDF-8D9EC59DBE28}" type="presParOf" srcId="{B5737C84-63F7-4575-943E-07FAAB1DD47D}" destId="{7597010D-6658-4270-BDF4-85D54F24D912}" srcOrd="1" destOrd="0" presId="urn:microsoft.com/office/officeart/2005/8/layout/hierarchy3"/>
    <dgm:cxn modelId="{54B221DE-EA07-4B73-999D-BDB7FF457024}" type="presParOf" srcId="{CFFD7B7A-84D6-4E29-9DE7-10E0DE97DE85}" destId="{CC551936-369D-4909-BE66-995943C3E4A9}" srcOrd="1" destOrd="0" presId="urn:microsoft.com/office/officeart/2005/8/layout/hierarchy3"/>
    <dgm:cxn modelId="{05EC086F-6A10-4E8A-A840-A05863DF252C}" type="presParOf" srcId="{CC551936-369D-4909-BE66-995943C3E4A9}" destId="{66187468-1D7E-4693-BA77-94FAA7BFBE5A}" srcOrd="0" destOrd="0" presId="urn:microsoft.com/office/officeart/2005/8/layout/hierarchy3"/>
    <dgm:cxn modelId="{E56F9D04-2434-4C9C-8114-ED5A0EE4EE9C}" type="presParOf" srcId="{CC551936-369D-4909-BE66-995943C3E4A9}" destId="{E38608DB-719F-45FE-B284-1EB8726F6F32}" srcOrd="1" destOrd="0" presId="urn:microsoft.com/office/officeart/2005/8/layout/hierarchy3"/>
    <dgm:cxn modelId="{22CE6CB1-3C31-4276-AD7A-38CD64F1366C}" type="presParOf" srcId="{CC551936-369D-4909-BE66-995943C3E4A9}" destId="{8DE395D0-B6A6-46A1-96CC-F0709B259222}" srcOrd="2" destOrd="0" presId="urn:microsoft.com/office/officeart/2005/8/layout/hierarchy3"/>
    <dgm:cxn modelId="{62903329-A007-445C-A55A-D9FA90269DC7}" type="presParOf" srcId="{CC551936-369D-4909-BE66-995943C3E4A9}" destId="{E49E4551-54CC-4098-9023-6E396BD63B2F}" srcOrd="3" destOrd="0" presId="urn:microsoft.com/office/officeart/2005/8/layout/hierarchy3"/>
    <dgm:cxn modelId="{0BD5859D-D64C-45CD-BF51-833B55E468D6}" type="presParOf" srcId="{A67A05D2-AA2F-42FC-83AB-C318FE5D10CC}" destId="{11EC458F-F789-4401-87D3-C124424514E7}" srcOrd="1" destOrd="0" presId="urn:microsoft.com/office/officeart/2005/8/layout/hierarchy3"/>
    <dgm:cxn modelId="{35F2204F-992F-4B20-8126-3E865CED8766}" type="presParOf" srcId="{11EC458F-F789-4401-87D3-C124424514E7}" destId="{F99FBE45-335F-4D32-B93C-8ABAA9242F2C}" srcOrd="0" destOrd="0" presId="urn:microsoft.com/office/officeart/2005/8/layout/hierarchy3"/>
    <dgm:cxn modelId="{C43900F0-96A8-4472-BD99-E8D28A002DB0}" type="presParOf" srcId="{F99FBE45-335F-4D32-B93C-8ABAA9242F2C}" destId="{9BAF3199-92B6-421D-A28B-7B426BEE9BD3}" srcOrd="0" destOrd="0" presId="urn:microsoft.com/office/officeart/2005/8/layout/hierarchy3"/>
    <dgm:cxn modelId="{06D7135A-E1D6-48BE-B9BA-62FF28387562}" type="presParOf" srcId="{F99FBE45-335F-4D32-B93C-8ABAA9242F2C}" destId="{4ADB5D58-C86C-4AC5-B96D-7FEB8740D1FC}" srcOrd="1" destOrd="0" presId="urn:microsoft.com/office/officeart/2005/8/layout/hierarchy3"/>
    <dgm:cxn modelId="{9F5B3F27-3B57-45ED-92F5-7FE55CE30703}" type="presParOf" srcId="{11EC458F-F789-4401-87D3-C124424514E7}" destId="{2CF7204F-0FA7-4A3B-958A-547CC0161E33}" srcOrd="1" destOrd="0" presId="urn:microsoft.com/office/officeart/2005/8/layout/hierarchy3"/>
    <dgm:cxn modelId="{EF1B5056-E38C-42C6-A4FF-6901E71AB8D6}" type="presParOf" srcId="{2CF7204F-0FA7-4A3B-958A-547CC0161E33}" destId="{E32A8250-0F14-480E-BA5F-1AF173E8C8B9}" srcOrd="0" destOrd="0" presId="urn:microsoft.com/office/officeart/2005/8/layout/hierarchy3"/>
    <dgm:cxn modelId="{37189765-08C6-478C-AC25-5F27BAEE4539}" type="presParOf" srcId="{2CF7204F-0FA7-4A3B-958A-547CC0161E33}" destId="{5DF31D84-9CD4-41FC-B361-6AD62A7CD0B0}" srcOrd="1" destOrd="0" presId="urn:microsoft.com/office/officeart/2005/8/layout/hierarchy3"/>
    <dgm:cxn modelId="{3DD5F29A-253F-4191-8531-A2DE9D507242}" type="presParOf" srcId="{2CF7204F-0FA7-4A3B-958A-547CC0161E33}" destId="{8568B482-5214-42F9-827C-F2B98592BB26}" srcOrd="2" destOrd="0" presId="urn:microsoft.com/office/officeart/2005/8/layout/hierarchy3"/>
    <dgm:cxn modelId="{3A8660AD-DB80-404B-A832-408F24422EB6}" type="presParOf" srcId="{2CF7204F-0FA7-4A3B-958A-547CC0161E33}" destId="{42EB9FF5-C2FA-4DB1-85FB-699718FE3F7C}" srcOrd="3" destOrd="0" presId="urn:microsoft.com/office/officeart/2005/8/layout/hierarchy3"/>
    <dgm:cxn modelId="{7E8C4F28-BD6F-4639-B971-4BEE0FC83E0E}" type="presParOf" srcId="{A67A05D2-AA2F-42FC-83AB-C318FE5D10CC}" destId="{FE1C3445-7955-4204-A1D8-383D11A1A6FA}" srcOrd="2" destOrd="0" presId="urn:microsoft.com/office/officeart/2005/8/layout/hierarchy3"/>
    <dgm:cxn modelId="{1D27F0B0-55B9-4C73-847A-A1009484B8EA}" type="presParOf" srcId="{FE1C3445-7955-4204-A1D8-383D11A1A6FA}" destId="{59D06C5B-B3D7-4D87-832B-0455083B6859}" srcOrd="0" destOrd="0" presId="urn:microsoft.com/office/officeart/2005/8/layout/hierarchy3"/>
    <dgm:cxn modelId="{3695606A-CCF2-4950-B219-2B20BDA28286}" type="presParOf" srcId="{59D06C5B-B3D7-4D87-832B-0455083B6859}" destId="{B160A4D1-74B2-40AD-A6C6-0B4634374588}" srcOrd="0" destOrd="0" presId="urn:microsoft.com/office/officeart/2005/8/layout/hierarchy3"/>
    <dgm:cxn modelId="{DC17530F-5D99-45CC-87CB-BA44312A3E34}" type="presParOf" srcId="{59D06C5B-B3D7-4D87-832B-0455083B6859}" destId="{CA96E8F9-83CC-4601-9FE8-2D1F3A7E593B}" srcOrd="1" destOrd="0" presId="urn:microsoft.com/office/officeart/2005/8/layout/hierarchy3"/>
    <dgm:cxn modelId="{E287FC3D-A010-446A-BBBA-2D5BA0139E9A}" type="presParOf" srcId="{FE1C3445-7955-4204-A1D8-383D11A1A6FA}" destId="{A962F7DF-8496-4DFD-BE8B-E5CC7469C354}" srcOrd="1" destOrd="0" presId="urn:microsoft.com/office/officeart/2005/8/layout/hierarchy3"/>
    <dgm:cxn modelId="{6F435DCC-13B6-414B-B628-CB8DB4FE2FE4}" type="presParOf" srcId="{A962F7DF-8496-4DFD-BE8B-E5CC7469C354}" destId="{F39906F4-5BA2-49C0-A797-A69A7BEEAF5D}" srcOrd="0" destOrd="0" presId="urn:microsoft.com/office/officeart/2005/8/layout/hierarchy3"/>
    <dgm:cxn modelId="{CE4F97F7-F474-42D0-978D-F39581936F7E}" type="presParOf" srcId="{A962F7DF-8496-4DFD-BE8B-E5CC7469C354}" destId="{1E715B94-546B-4204-9FE8-20353EA2DF92}" srcOrd="1" destOrd="0" presId="urn:microsoft.com/office/officeart/2005/8/layout/hierarchy3"/>
    <dgm:cxn modelId="{3D93047E-FF33-4604-8AF9-87689238B61D}" type="presParOf" srcId="{A962F7DF-8496-4DFD-BE8B-E5CC7469C354}" destId="{FDEE6307-5FE6-460B-964A-53371D43C5C7}" srcOrd="2" destOrd="0" presId="urn:microsoft.com/office/officeart/2005/8/layout/hierarchy3"/>
    <dgm:cxn modelId="{A6582A90-1966-46CA-A3E7-0F15FBDEC5CC}" type="presParOf" srcId="{A962F7DF-8496-4DFD-BE8B-E5CC7469C354}" destId="{A52035A9-45FE-4F67-B4FA-2D5A29CEC77C}" srcOrd="3" destOrd="0" presId="urn:microsoft.com/office/officeart/2005/8/layout/hierarchy3"/>
    <dgm:cxn modelId="{B6377C7A-5BEC-470A-8E8D-301C8ADBEB5C}" type="presParOf" srcId="{A962F7DF-8496-4DFD-BE8B-E5CC7469C354}" destId="{FC21278C-22AC-4593-B6DB-AAA7921C8A69}" srcOrd="4" destOrd="0" presId="urn:microsoft.com/office/officeart/2005/8/layout/hierarchy3"/>
    <dgm:cxn modelId="{6B484AD9-204A-40A8-A28B-AEE7E46A67E2}" type="presParOf" srcId="{A962F7DF-8496-4DFD-BE8B-E5CC7469C354}" destId="{4372348B-F007-4649-8748-3C265687EE9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134C8-3628-4944-A5EE-E810745F0DDC}">
      <dsp:nvSpPr>
        <dsp:cNvPr id="0" name=""/>
        <dsp:cNvSpPr/>
      </dsp:nvSpPr>
      <dsp:spPr>
        <a:xfrm>
          <a:off x="2" y="0"/>
          <a:ext cx="2679773" cy="1150630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Không đưa trẻ bị BTN đến trường</a:t>
          </a:r>
          <a:endParaRPr lang="en-US" sz="20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3703" y="33701"/>
        <a:ext cx="2612371" cy="1083228"/>
      </dsp:txXfrm>
    </dsp:sp>
    <dsp:sp modelId="{66187468-1D7E-4693-BA77-94FAA7BFBE5A}">
      <dsp:nvSpPr>
        <dsp:cNvPr id="0" name=""/>
        <dsp:cNvSpPr/>
      </dsp:nvSpPr>
      <dsp:spPr>
        <a:xfrm>
          <a:off x="267979" y="1150630"/>
          <a:ext cx="111034" cy="506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619"/>
              </a:lnTo>
              <a:lnTo>
                <a:pt x="135013" y="47761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608DB-719F-45FE-B284-1EB8726F6F32}">
      <dsp:nvSpPr>
        <dsp:cNvPr id="0" name=""/>
        <dsp:cNvSpPr/>
      </dsp:nvSpPr>
      <dsp:spPr>
        <a:xfrm>
          <a:off x="379014" y="1246617"/>
          <a:ext cx="2476646" cy="8202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Trẻ ở nhà để chăm sóc tốt hơn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03037" y="1270640"/>
        <a:ext cx="2428600" cy="772162"/>
      </dsp:txXfrm>
    </dsp:sp>
    <dsp:sp modelId="{8DE395D0-B6A6-46A1-96CC-F0709B259222}">
      <dsp:nvSpPr>
        <dsp:cNvPr id="0" name=""/>
        <dsp:cNvSpPr/>
      </dsp:nvSpPr>
      <dsp:spPr>
        <a:xfrm>
          <a:off x="267979" y="1150630"/>
          <a:ext cx="111034" cy="1486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6022"/>
              </a:lnTo>
              <a:lnTo>
                <a:pt x="135013" y="126602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E4551-54CC-4098-9023-6E396BD63B2F}">
      <dsp:nvSpPr>
        <dsp:cNvPr id="0" name=""/>
        <dsp:cNvSpPr/>
      </dsp:nvSpPr>
      <dsp:spPr>
        <a:xfrm>
          <a:off x="379014" y="2219823"/>
          <a:ext cx="2828381" cy="8345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780253"/>
              <a:satOff val="-973"/>
              <a:lumOff val="229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Không là nguồn lây cho người khác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03456" y="2244265"/>
        <a:ext cx="2779497" cy="785635"/>
      </dsp:txXfrm>
    </dsp:sp>
    <dsp:sp modelId="{9BAF3199-92B6-421D-A28B-7B426BEE9BD3}">
      <dsp:nvSpPr>
        <dsp:cNvPr id="0" name=""/>
        <dsp:cNvSpPr/>
      </dsp:nvSpPr>
      <dsp:spPr>
        <a:xfrm>
          <a:off x="3403252" y="0"/>
          <a:ext cx="3229495" cy="1368854"/>
        </a:xfrm>
        <a:prstGeom prst="roundRect">
          <a:avLst>
            <a:gd name="adj" fmla="val 10000"/>
          </a:avLst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Phụ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huynh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Thông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báo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rõ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nguyên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nhân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HS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nghỉ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học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cho</a:t>
          </a: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GV </a:t>
          </a:r>
          <a:r>
            <a:rPr lang="en-US" sz="20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sớm</a:t>
          </a:r>
          <a:endParaRPr lang="en-US" sz="20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443344" y="40092"/>
        <a:ext cx="3149311" cy="1288670"/>
      </dsp:txXfrm>
    </dsp:sp>
    <dsp:sp modelId="{E32A8250-0F14-480E-BA5F-1AF173E8C8B9}">
      <dsp:nvSpPr>
        <dsp:cNvPr id="0" name=""/>
        <dsp:cNvSpPr/>
      </dsp:nvSpPr>
      <dsp:spPr>
        <a:xfrm>
          <a:off x="3726201" y="1368854"/>
          <a:ext cx="284913" cy="672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514"/>
              </a:lnTo>
              <a:lnTo>
                <a:pt x="229126" y="601514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31D84-9CD4-41FC-B361-6AD62A7CD0B0}">
      <dsp:nvSpPr>
        <dsp:cNvPr id="0" name=""/>
        <dsp:cNvSpPr/>
      </dsp:nvSpPr>
      <dsp:spPr>
        <a:xfrm>
          <a:off x="4011115" y="1694389"/>
          <a:ext cx="2654641" cy="69433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1560506"/>
              <a:satOff val="-1946"/>
              <a:lumOff val="45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Phục</a:t>
          </a: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</a:t>
          </a:r>
          <a:r>
            <a:rPr lang="en-US" sz="18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vụ</a:t>
          </a: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 theo dõi việc học của HS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031451" y="1714725"/>
        <a:ext cx="2613969" cy="653667"/>
      </dsp:txXfrm>
    </dsp:sp>
    <dsp:sp modelId="{8568B482-5214-42F9-827C-F2B98592BB26}">
      <dsp:nvSpPr>
        <dsp:cNvPr id="0" name=""/>
        <dsp:cNvSpPr/>
      </dsp:nvSpPr>
      <dsp:spPr>
        <a:xfrm>
          <a:off x="3726201" y="1368854"/>
          <a:ext cx="284913" cy="1778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0816"/>
              </a:lnTo>
              <a:lnTo>
                <a:pt x="229126" y="1490816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B9FF5-C2FA-4DB1-85FB-699718FE3F7C}">
      <dsp:nvSpPr>
        <dsp:cNvPr id="0" name=""/>
        <dsp:cNvSpPr/>
      </dsp:nvSpPr>
      <dsp:spPr>
        <a:xfrm>
          <a:off x="4011115" y="2743396"/>
          <a:ext cx="2913257" cy="80798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Phát hiện sớm ca BTN trong trường học</a:t>
          </a:r>
          <a:endParaRPr lang="en-US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034780" y="2767061"/>
        <a:ext cx="2865927" cy="760651"/>
      </dsp:txXfrm>
    </dsp:sp>
    <dsp:sp modelId="{B160A4D1-74B2-40AD-A6C6-0B4634374588}">
      <dsp:nvSpPr>
        <dsp:cNvPr id="0" name=""/>
        <dsp:cNvSpPr/>
      </dsp:nvSpPr>
      <dsp:spPr>
        <a:xfrm>
          <a:off x="6850506" y="0"/>
          <a:ext cx="2358114" cy="1325930"/>
        </a:xfrm>
        <a:prstGeom prst="roundRect">
          <a:avLst>
            <a:gd name="adj" fmla="val 10000"/>
          </a:avLst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Phòng chống BTN tại nhà</a:t>
          </a:r>
          <a:endParaRPr lang="en-US" sz="20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889341" y="38835"/>
        <a:ext cx="2280444" cy="1248260"/>
      </dsp:txXfrm>
    </dsp:sp>
    <dsp:sp modelId="{F39906F4-5BA2-49C0-A797-A69A7BEEAF5D}">
      <dsp:nvSpPr>
        <dsp:cNvPr id="0" name=""/>
        <dsp:cNvSpPr/>
      </dsp:nvSpPr>
      <dsp:spPr>
        <a:xfrm>
          <a:off x="7086317" y="1325930"/>
          <a:ext cx="97876" cy="6752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3577"/>
              </a:lnTo>
              <a:lnTo>
                <a:pt x="124432" y="603577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15B94-546B-4204-9FE8-20353EA2DF92}">
      <dsp:nvSpPr>
        <dsp:cNvPr id="0" name=""/>
        <dsp:cNvSpPr/>
      </dsp:nvSpPr>
      <dsp:spPr>
        <a:xfrm>
          <a:off x="7184194" y="1598806"/>
          <a:ext cx="3048859" cy="80478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3121013"/>
              <a:satOff val="-3893"/>
              <a:lumOff val="91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Vệ sinh cá nhân, vệ sinh khử khuẩn môi trường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7207765" y="1622377"/>
        <a:ext cx="3001717" cy="757645"/>
      </dsp:txXfrm>
    </dsp:sp>
    <dsp:sp modelId="{FDEE6307-5FE6-460B-964A-53371D43C5C7}">
      <dsp:nvSpPr>
        <dsp:cNvPr id="0" name=""/>
        <dsp:cNvSpPr/>
      </dsp:nvSpPr>
      <dsp:spPr>
        <a:xfrm>
          <a:off x="7086317" y="1325930"/>
          <a:ext cx="92455" cy="1371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63419"/>
              </a:lnTo>
              <a:lnTo>
                <a:pt x="120072" y="116341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035A9-45FE-4F67-B4FA-2D5A29CEC77C}">
      <dsp:nvSpPr>
        <dsp:cNvPr id="0" name=""/>
        <dsp:cNvSpPr/>
      </dsp:nvSpPr>
      <dsp:spPr>
        <a:xfrm>
          <a:off x="7178773" y="2533164"/>
          <a:ext cx="3144089" cy="32837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3901266"/>
              <a:satOff val="-4866"/>
              <a:lumOff val="1144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Truy tìm ổ lăng quăng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7188391" y="2542782"/>
        <a:ext cx="3124853" cy="309137"/>
      </dsp:txXfrm>
    </dsp:sp>
    <dsp:sp modelId="{FC21278C-22AC-4593-B6DB-AAA7921C8A69}">
      <dsp:nvSpPr>
        <dsp:cNvPr id="0" name=""/>
        <dsp:cNvSpPr/>
      </dsp:nvSpPr>
      <dsp:spPr>
        <a:xfrm>
          <a:off x="7086317" y="1325930"/>
          <a:ext cx="106153" cy="1797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6150"/>
              </a:lnTo>
              <a:lnTo>
                <a:pt x="131088" y="150615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2348B-F007-4649-8748-3C265687EE9E}">
      <dsp:nvSpPr>
        <dsp:cNvPr id="0" name=""/>
        <dsp:cNvSpPr/>
      </dsp:nvSpPr>
      <dsp:spPr>
        <a:xfrm>
          <a:off x="7192471" y="2943831"/>
          <a:ext cx="3477649" cy="35939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Tiêm chủng đầy đủ</a:t>
          </a:r>
          <a:endParaRPr lang="en-US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7202997" y="2954357"/>
        <a:ext cx="3456597" cy="338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9C48E0-1DE1-4A6D-B0E3-86461065B5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42457-3658-4E2B-8714-0F4ADE2497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A199AB-3F09-4338-8EAF-EE06CFEE50B1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A7D2746-598F-41A3-AF3E-0E6E7C87E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4503A1-3039-4A5D-9B3C-FD553B5F5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DBE2A-F591-430F-A255-D07CAFE6E6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ED943-73FA-43F5-BBE1-830457D1C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04A513-07E7-4238-996E-12A7FF24D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54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52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25E08BE9-B6D4-4F26-A36B-880C0227E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BCE3EF-0E54-4937-8144-CE9AAC32B3B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447FEE3-5747-4476-8B95-3ADA635CB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C9952F3-86DE-487D-A996-8178CC5C3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1B0C270-557B-4FCB-A442-5787F1D5E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BC5288-4237-48AB-A461-453B35AF357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E8FA907-17D6-44A2-8FEE-1B16DD1E4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312044A-5736-4FB7-B2F4-8DCBF10C8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34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7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2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4A513-07E7-4238-996E-12A7FF24D12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69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A8C8D-1E3B-4F46-A04F-7FF23ED0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0F123-64A4-4D7B-8FAC-C44B4BA87254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CACA7-1545-443B-92FA-DBB59041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3D0BE-4C97-46B8-AC4D-DF8AA284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491BC-BFD7-4F0B-BEA8-3D07F8CC79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8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4D16-BB3C-46DE-B2CD-C36795FC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BFEEF-34C4-4AE7-BFA6-A2BFD02B209C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CC47-0C96-416E-A616-0F373F97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C86A-85B7-4483-AA0C-DCADF4DA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532A-57B4-46ED-834C-56938BFC2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7EAF1-0EA0-4E32-805A-5F1EDAF7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3FC40-D4D8-4DEA-B718-A9FE2570C621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D755-7041-4803-9290-45211ABD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22F-0800-47B9-8691-8565D0A4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A28A2-54D3-41E2-BADB-185CB1AB2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75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59C0A-488E-4BBC-9D7B-EEB1960DE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27351C-C22E-4DC6-90CD-959AED6CA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7C789B-C393-41FF-9C61-33F6A5F17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B50C5A-BF9B-490D-9EDE-435E4F8DD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62A469-B887-404B-A435-5E4B5C7D8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2DE3A0-57AD-4007-9F65-186F000F7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138A69-9836-4E47-AE37-44BC82819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C2D452-1FD3-4607-B9EB-E56A9B7A4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6BFEB-1903-40A8-8B79-C014791C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ECE0-E41B-4801-8804-F0046F7EF7E4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808A4-45FE-4F0D-9497-11D3E9E8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EC8D-85C7-4E47-8ED3-6C77F1F8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0527-9B53-40D7-8E2E-CEF6A1BCE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67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D0D8-E316-4112-A4B0-55E691FA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5A52-093F-4C1F-8CA5-4F0D90CE660D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C91E-E39E-4170-B87D-BC3C7FCE6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54B1A-C206-4C78-9794-33D4F716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01ADF-8105-4059-A4D6-A258A6558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9087B7-06DC-41AC-A7C9-3FF4241E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F8C67-A4E3-4115-9775-75D7C85D7AC8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59050E-D5BF-4147-AE4C-5A3D59CA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3C221D-6329-449E-9AC8-1CE7FE1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1AC36-2C90-4277-ADD6-F119B1C0A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7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8E790C-5EF5-42F5-82BF-A36ADEF5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6443-148E-47AC-95F4-EC3E71696CCA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42D84E-F5F5-4CDC-9647-8F85F4F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3C42B5-86FD-4294-9941-4D63C5EB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67C1-2E8F-48EB-896B-644E7E78D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C91F92-AD4D-4E0B-BC62-10007BA4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CAE47-B817-4F33-880F-16E7EBB19DB5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5590C7-770F-4D3E-9A2B-C11D3AE7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1714E-89CB-4C61-8B84-58083400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4A513-9516-4C05-943C-CE1D61EB6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2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12C65C-37AF-4CBC-8CB3-862BB563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1592-A028-4D36-AD4B-09F41A5EF4EC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E53EAF-DDD9-4336-83B5-A5B94B5B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AC0528-905D-4C7D-A259-0F01747D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B815-C82D-42DF-AE3E-842253FD6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80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D6D386-81A8-4CCD-9FD7-4E566B4B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0635C-60DF-4C76-AB84-6D244959299A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C22534-726B-4D05-BB28-01514266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B9B57-33B9-4A39-B408-FACBA9C9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90A3-B820-46E1-B443-8042DE18C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20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BE7F5E-EE9D-4F59-BBAB-0E542494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B791-C269-4CFF-B5FA-288406E1C830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608136-0A83-4973-9B2D-4B239DB8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238A7E-438D-449E-B002-C62D0197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A0F0-C0D4-40C8-BFC1-3D29EE7EE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8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D3AF02-8F47-4C10-AF1C-88A329E6A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F589BF-B997-42EE-8933-BE906F675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B5EE-AB27-4D4F-8FFD-73C2035B5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3D07CA-F3E8-4A7A-8316-CAFBE9FF20BB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FDB7-45E0-4DCF-9DF7-9458B6703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8B10-82D8-4489-983B-ED648E016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323ADD-5066-46B5-9C11-6A4304B4F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ohanews.sohacdn.com/2018/10/3/photo-9-15385616292311053972404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C7465-F8E8-4204-841B-669EC63C77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737" y="250582"/>
            <a:ext cx="1070129" cy="107012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D2A268E-9261-44B3-92E9-255C499CF287}"/>
              </a:ext>
            </a:extLst>
          </p:cNvPr>
          <p:cNvSpPr txBox="1">
            <a:spLocks/>
          </p:cNvSpPr>
          <p:nvPr/>
        </p:nvSpPr>
        <p:spPr bwMode="auto">
          <a:xfrm>
            <a:off x="3733800" y="482511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</a:rPr>
              <a:t>TRUNG TÂM Y TẾ QUẬN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0EB91-1926-4C19-B858-BBAEA26893EF}"/>
              </a:ext>
            </a:extLst>
          </p:cNvPr>
          <p:cNvSpPr/>
          <p:nvPr/>
        </p:nvSpPr>
        <p:spPr>
          <a:xfrm>
            <a:off x="0" y="0"/>
            <a:ext cx="12192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29ADFA-62E5-4477-AD79-B3349F2B4DF7}"/>
              </a:ext>
            </a:extLst>
          </p:cNvPr>
          <p:cNvSpPr/>
          <p:nvPr/>
        </p:nvSpPr>
        <p:spPr>
          <a:xfrm>
            <a:off x="1295400" y="0"/>
            <a:ext cx="208256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8" descr="Best 100+ Medical Pictures [HQ] | Download Free Images &amp; Stock Photos on  Unsplash">
            <a:extLst>
              <a:ext uri="{FF2B5EF4-FFF2-40B4-BE49-F238E27FC236}">
                <a16:creationId xmlns:a16="http://schemas.microsoft.com/office/drawing/2014/main" id="{41297BDB-493D-4CE1-8BA8-D5ECE2511D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EBB8E7-BAB9-404A-8015-2171279D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28" y="3013031"/>
            <a:ext cx="1552127" cy="149868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A8D981-D581-4376-901C-850D91B4A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51" y="1781550"/>
            <a:ext cx="1107498" cy="1090238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787" y="1432279"/>
            <a:ext cx="5736825" cy="3717217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0" y="132071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TAY CHÂN MIỆNG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72949" y="4707026"/>
            <a:ext cx="9677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viên: CN.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ruyền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0AAA69-C1B0-44B7-B84D-0D2F33E9B18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Triệu Chứng (TT)</a:t>
            </a:r>
          </a:p>
        </p:txBody>
      </p:sp>
      <p:pic>
        <p:nvPicPr>
          <p:cNvPr id="12291" name="Picture 5" descr="image009">
            <a:extLst>
              <a:ext uri="{FF2B5EF4-FFF2-40B4-BE49-F238E27FC236}">
                <a16:creationId xmlns:a16="http://schemas.microsoft.com/office/drawing/2014/main" id="{912E9510-5B20-4263-9DE2-7CEACE88FCA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657507"/>
            <a:ext cx="3509963" cy="2187575"/>
          </a:xfrm>
        </p:spPr>
      </p:pic>
      <p:sp>
        <p:nvSpPr>
          <p:cNvPr id="12293" name="Content Placeholder 3">
            <a:extLst>
              <a:ext uri="{FF2B5EF4-FFF2-40B4-BE49-F238E27FC236}">
                <a16:creationId xmlns:a16="http://schemas.microsoft.com/office/drawing/2014/main" id="{2CD3CC57-70ED-49BE-8DD1-39E693303C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0200" cy="2185988"/>
          </a:xfrm>
        </p:spPr>
        <p:txBody>
          <a:bodyPr/>
          <a:lstStyle/>
          <a:p>
            <a:pPr eaLnBrk="1" hangingPunct="1"/>
            <a:r>
              <a:rPr lang="en-US" altLang="en-US" sz="2400" dirty="0" err="1">
                <a:solidFill>
                  <a:srgbClr val="0000FF"/>
                </a:solidFill>
              </a:rPr>
              <a:t>Bóng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</a:rPr>
              <a:t> :</a:t>
            </a:r>
            <a:r>
              <a:rPr lang="en-US" altLang="en-US" sz="2400" dirty="0" err="1">
                <a:solidFill>
                  <a:srgbClr val="0000FF"/>
                </a:solidFill>
              </a:rPr>
              <a:t>lòng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lòng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chân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gối</a:t>
            </a:r>
            <a:r>
              <a:rPr lang="en-US" altLang="en-US" sz="2400" dirty="0">
                <a:solidFill>
                  <a:srgbClr val="0000FF"/>
                </a:solidFill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</a:rPr>
              <a:t>mông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lvl="1" eaLnBrk="1" hangingPunct="1"/>
            <a:r>
              <a:rPr lang="en-US" altLang="en-US" sz="2000" dirty="0" err="1">
                <a:solidFill>
                  <a:srgbClr val="0000FF"/>
                </a:solidFill>
              </a:rPr>
              <a:t>Kích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thước</a:t>
            </a:r>
            <a:r>
              <a:rPr lang="en-US" altLang="en-US" sz="2000" dirty="0">
                <a:solidFill>
                  <a:srgbClr val="0000FF"/>
                </a:solidFill>
              </a:rPr>
              <a:t>: 2 – 10 mm</a:t>
            </a:r>
          </a:p>
          <a:p>
            <a:pPr lvl="1" eaLnBrk="1" hangingPunct="1"/>
            <a:r>
              <a:rPr lang="en-US" altLang="en-US" sz="2000" dirty="0" err="1">
                <a:solidFill>
                  <a:srgbClr val="0000FF"/>
                </a:solidFill>
              </a:rPr>
              <a:t>Hình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bầu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dục</a:t>
            </a:r>
            <a:r>
              <a:rPr lang="en-US" altLang="en-US" sz="2000" dirty="0">
                <a:solidFill>
                  <a:srgbClr val="0000FF"/>
                </a:solidFill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</a:rPr>
              <a:t>nổi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cộm</a:t>
            </a:r>
            <a:r>
              <a:rPr lang="en-US" altLang="en-US" sz="2000" dirty="0">
                <a:solidFill>
                  <a:srgbClr val="0000FF"/>
                </a:solidFill>
              </a:rPr>
              <a:t> hay </a:t>
            </a:r>
            <a:r>
              <a:rPr lang="en-US" altLang="en-US" sz="2000" dirty="0" err="1">
                <a:solidFill>
                  <a:srgbClr val="0000FF"/>
                </a:solidFill>
              </a:rPr>
              <a:t>ẩn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dưới</a:t>
            </a:r>
            <a:r>
              <a:rPr lang="en-US" altLang="en-US" sz="2000" dirty="0">
                <a:solidFill>
                  <a:srgbClr val="0000FF"/>
                </a:solidFill>
              </a:rPr>
              <a:t> da, </a:t>
            </a:r>
            <a:r>
              <a:rPr lang="en-US" altLang="en-US" sz="2000" dirty="0" err="1">
                <a:solidFill>
                  <a:srgbClr val="0000FF"/>
                </a:solidFill>
              </a:rPr>
              <a:t>trên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nền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hồng</a:t>
            </a:r>
            <a:r>
              <a:rPr lang="en-US" altLang="en-US" sz="2000" dirty="0">
                <a:solidFill>
                  <a:srgbClr val="0000FF"/>
                </a:solidFill>
              </a:rPr>
              <a:t> ban, </a:t>
            </a:r>
            <a:r>
              <a:rPr lang="en-US" altLang="en-US" sz="2000" dirty="0" err="1">
                <a:solidFill>
                  <a:srgbClr val="0000FF"/>
                </a:solidFill>
              </a:rPr>
              <a:t>không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đau</a:t>
            </a:r>
            <a:r>
              <a:rPr lang="en-US" altLang="en-US" sz="2000" dirty="0">
                <a:solidFill>
                  <a:srgbClr val="0000FF"/>
                </a:solidFill>
              </a:rPr>
              <a:t>. </a:t>
            </a:r>
            <a:r>
              <a:rPr lang="en-US" altLang="en-US" sz="2000" dirty="0" err="1">
                <a:solidFill>
                  <a:srgbClr val="0000FF"/>
                </a:solidFill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bóng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nước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khô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để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lại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vết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thâm</a:t>
            </a:r>
            <a:r>
              <a:rPr lang="en-US" altLang="en-US" sz="2000" dirty="0">
                <a:solidFill>
                  <a:srgbClr val="0000FF"/>
                </a:solidFill>
              </a:rPr>
              <a:t> da, </a:t>
            </a:r>
            <a:r>
              <a:rPr lang="en-US" altLang="en-US" sz="2000" dirty="0" err="1">
                <a:solidFill>
                  <a:srgbClr val="0000FF"/>
                </a:solidFill>
              </a:rPr>
              <a:t>không</a:t>
            </a:r>
            <a:r>
              <a:rPr lang="en-US" altLang="en-US" sz="2000" dirty="0">
                <a:solidFill>
                  <a:srgbClr val="0000FF"/>
                </a:solidFill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</a:rPr>
              <a:t>loét</a:t>
            </a:r>
            <a:r>
              <a:rPr lang="en-US" altLang="en-US" sz="2000" dirty="0">
                <a:solidFill>
                  <a:srgbClr val="0000FF"/>
                </a:solidFill>
              </a:rPr>
              <a:t>.</a:t>
            </a:r>
          </a:p>
          <a:p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0215F-3C88-49C4-BDCE-B48AE4EBB6BB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BB976-8CC6-47D3-B833-6E082383EF47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8DC0F-BBC7-4C86-80B0-6F770B9FD5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994" y="1325924"/>
            <a:ext cx="3111488" cy="2282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95" y="1240719"/>
            <a:ext cx="2627564" cy="26518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4114800" y="3916782"/>
            <a:ext cx="3085725" cy="2187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777" y="3904851"/>
            <a:ext cx="4375513" cy="22971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0E62F7B-EAB1-4E8C-A324-C74973D5E180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CHẨN ĐOÁN PHÂN BIỆT</a:t>
            </a:r>
            <a:r>
              <a:rPr lang="en-US" altLang="en-US"/>
              <a:t/>
            </a:r>
            <a:br>
              <a:rPr lang="en-US" altLang="en-US"/>
            </a:br>
            <a:endParaRPr lang="en-US" altLang="en-US" b="1"/>
          </a:p>
        </p:txBody>
      </p:sp>
      <p:sp>
        <p:nvSpPr>
          <p:cNvPr id="16387" name="Title 1">
            <a:extLst>
              <a:ext uri="{FF2B5EF4-FFF2-40B4-BE49-F238E27FC236}">
                <a16:creationId xmlns:a16="http://schemas.microsoft.com/office/drawing/2014/main" id="{16763750-6A1B-4CFF-860A-E651E7B82A82}"/>
              </a:ext>
            </a:extLst>
          </p:cNvPr>
          <p:cNvSpPr txBox="1">
            <a:spLocks/>
          </p:cNvSpPr>
          <p:nvPr/>
        </p:nvSpPr>
        <p:spPr bwMode="auto">
          <a:xfrm>
            <a:off x="2201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2" descr="Ăn gì khi bị thủy đậu và những điều cần tránh">
            <a:extLst>
              <a:ext uri="{FF2B5EF4-FFF2-40B4-BE49-F238E27FC236}">
                <a16:creationId xmlns:a16="http://schemas.microsoft.com/office/drawing/2014/main" id="{42851793-164B-49CC-9815-A813847F6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160588"/>
            <a:ext cx="44196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Bệnh thủy đậu ở trẻ em và hướng dẫn chăm sóc trẻ em bị thủy đậu">
            <a:extLst>
              <a:ext uri="{FF2B5EF4-FFF2-40B4-BE49-F238E27FC236}">
                <a16:creationId xmlns:a16="http://schemas.microsoft.com/office/drawing/2014/main" id="{14C9BD8C-0FDF-4803-9208-86C4D587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160588"/>
            <a:ext cx="4033838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F3FBC-3F4F-4787-A7F7-353A2FADE78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438FF-EF17-45EC-8B72-C41AA905738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680AB-99DD-499B-BCAD-7FA5F1B7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CM3">
            <a:extLst>
              <a:ext uri="{FF2B5EF4-FFF2-40B4-BE49-F238E27FC236}">
                <a16:creationId xmlns:a16="http://schemas.microsoft.com/office/drawing/2014/main" id="{D115AE3C-E1A6-4B8B-82FD-7FDAF2BBFED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1143000"/>
            <a:ext cx="3505200" cy="2490788"/>
          </a:xfrm>
        </p:spPr>
      </p:pic>
      <p:pic>
        <p:nvPicPr>
          <p:cNvPr id="14339" name="Picture 5" descr="TCM">
            <a:extLst>
              <a:ext uri="{FF2B5EF4-FFF2-40B4-BE49-F238E27FC236}">
                <a16:creationId xmlns:a16="http://schemas.microsoft.com/office/drawing/2014/main" id="{12F1D123-8EEA-44C5-91B4-3A048AF8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938588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213E0F0B-12A1-4C4F-A2E7-F80806A7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"/>
            <a:ext cx="495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Triệu Chứng (tt)</a:t>
            </a:r>
            <a:endParaRPr lang="en-US" altLang="en-US" b="1">
              <a:latin typeface="Arial" panose="020B0604020202020204" pitchFamily="34" charset="0"/>
            </a:endParaRPr>
          </a:p>
        </p:txBody>
      </p:sp>
      <p:pic>
        <p:nvPicPr>
          <p:cNvPr id="14341" name="Picture 9" descr="IMG_0032.jpg">
            <a:extLst>
              <a:ext uri="{FF2B5EF4-FFF2-40B4-BE49-F238E27FC236}">
                <a16:creationId xmlns:a16="http://schemas.microsoft.com/office/drawing/2014/main" id="{18FA7B54-0F2C-4D79-9990-A22025588B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1" y="1131888"/>
            <a:ext cx="34321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Content Placeholder 5" descr="IMG_0035.jpg">
            <a:extLst>
              <a:ext uri="{FF2B5EF4-FFF2-40B4-BE49-F238E27FC236}">
                <a16:creationId xmlns:a16="http://schemas.microsoft.com/office/drawing/2014/main" id="{D2542E54-2A73-4E44-8B7C-A41AAC48B01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4100" y="3938589"/>
            <a:ext cx="3352800" cy="218757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AB2415-79F9-4977-B45C-7EF9731C504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3AFF0-4E05-4CF7-9B43-9F8275AAF2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458B5-9DD2-49D1-A093-47434E07DF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7619597-FF1E-49E9-93E6-89B536731B0A}"/>
              </a:ext>
            </a:extLst>
          </p:cNvPr>
          <p:cNvSpPr txBox="1">
            <a:spLocks/>
          </p:cNvSpPr>
          <p:nvPr/>
        </p:nvSpPr>
        <p:spPr bwMode="auto">
          <a:xfrm>
            <a:off x="2209800" y="228600"/>
            <a:ext cx="70754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Bóng n</a:t>
            </a:r>
            <a:r>
              <a:rPr lang="vi-VN" altLang="en-US" sz="4400">
                <a:latin typeface="Times New Roman" panose="02020603050405020304" pitchFamily="18" charset="0"/>
              </a:rPr>
              <a:t>ướ</a:t>
            </a:r>
            <a:r>
              <a:rPr lang="en-US" altLang="en-US" sz="4400"/>
              <a:t>c do Herpes simplex </a:t>
            </a:r>
          </a:p>
        </p:txBody>
      </p:sp>
      <p:sp>
        <p:nvSpPr>
          <p:cNvPr id="17411" name="AutoShape 2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21BAA8DD-4C83-4543-A6BB-B652835B9B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AutoShape 4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BB1C58C2-9347-49D0-9D19-E7014354BD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3" name="Picture 10" descr="Tìm hiểu về Herpes miệng và con đường lây nhiễm của bệnh | Medlatec">
            <a:extLst>
              <a:ext uri="{FF2B5EF4-FFF2-40B4-BE49-F238E27FC236}">
                <a16:creationId xmlns:a16="http://schemas.microsoft.com/office/drawing/2014/main" id="{44ADC836-B741-4ED5-A9D2-A2370586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45704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Herpetic+Whitlow2">
            <a:extLst>
              <a:ext uri="{FF2B5EF4-FFF2-40B4-BE49-F238E27FC236}">
                <a16:creationId xmlns:a16="http://schemas.microsoft.com/office/drawing/2014/main" id="{5112567F-C17A-4367-9061-7D5DB654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1758950"/>
            <a:ext cx="4462462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F69135-67EB-4936-93C8-1E643196D2CA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55C6B-6221-4D58-A7F1-3F692C0FA6E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982B0F-0F92-4A29-855E-DD72040A29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02543">
            <a:extLst>
              <a:ext uri="{FF2B5EF4-FFF2-40B4-BE49-F238E27FC236}">
                <a16:creationId xmlns:a16="http://schemas.microsoft.com/office/drawing/2014/main" id="{C994396A-F01C-42DE-93D0-945FF04B769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2901" y="421628"/>
            <a:ext cx="6858000" cy="5143500"/>
          </a:xfrm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224489B0-AB3A-4F47-930C-D1A57694A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5565128"/>
            <a:ext cx="3743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ban do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siêu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1563C-E0B1-4CD1-A289-28B7AD336CD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AC9FA8-001C-4ABD-9FFC-DC1415890B44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33244-A7DD-452E-85EA-569355AD0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02931">
            <a:extLst>
              <a:ext uri="{FF2B5EF4-FFF2-40B4-BE49-F238E27FC236}">
                <a16:creationId xmlns:a16="http://schemas.microsoft.com/office/drawing/2014/main" id="{EA612487-C1D1-49FB-91C5-3F95A4BF6D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304800"/>
            <a:ext cx="8382000" cy="5081445"/>
          </a:xfrm>
        </p:spPr>
      </p:pic>
      <p:sp>
        <p:nvSpPr>
          <p:cNvPr id="19459" name="Text Box 4">
            <a:extLst>
              <a:ext uri="{FF2B5EF4-FFF2-40B4-BE49-F238E27FC236}">
                <a16:creationId xmlns:a16="http://schemas.microsoft.com/office/drawing/2014/main" id="{1386083F-5851-415C-98EF-FED81A67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457535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do </a:t>
            </a: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endParaRPr lang="en-US" alt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289C2-C517-4F38-A945-63435D23F419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5904A-BE94-443C-BFD7-0A8F08AD7F8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78FDD-56D4-4B06-B173-6971F4D46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01282">
            <a:extLst>
              <a:ext uri="{FF2B5EF4-FFF2-40B4-BE49-F238E27FC236}">
                <a16:creationId xmlns:a16="http://schemas.microsoft.com/office/drawing/2014/main" id="{11847CA5-8BF5-4D3D-998F-F78DF8B5191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304800"/>
            <a:ext cx="6781800" cy="5086350"/>
          </a:xfrm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768FE4D5-332F-44DA-9119-12C607580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5451475"/>
            <a:ext cx="4874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Tổn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thương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Mô</a:t>
            </a:r>
            <a:r>
              <a:rPr lang="en-US" alt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Cầu</a:t>
            </a:r>
            <a:endParaRPr lang="en-US" altLang="en-US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62600-EED6-44F1-9F35-87C7B97D5AB9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35BF1-435B-4D19-800B-0E20847845E2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8924A-1400-43A5-8957-6DEAC26002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18B33D3-E2D2-4DF1-A6B6-C051A6211AF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0" y="1066800"/>
            <a:ext cx="7848600" cy="47244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FFB9A4-9185-46E2-8F6C-31542C9E540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31880-CEF1-4376-9A0D-C4B9DCC8590C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FBE01-2077-4DEF-AFE1-62A695BB6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3884C2A8-138E-4747-A911-623B01FB3882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/>
              <a:t>Xử Trí ban đầu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82516F9-1712-4B26-9AF5-EA6772576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14796"/>
            <a:ext cx="74406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200" b="1" dirty="0">
                <a:latin typeface="+mn-lt"/>
                <a:ea typeface="+mn-ea"/>
                <a:cs typeface="+mn-cs"/>
              </a:rPr>
              <a:t>	</a:t>
            </a:r>
            <a:br>
              <a:rPr lang="en-US" sz="3200" b="1" dirty="0">
                <a:latin typeface="+mn-lt"/>
                <a:ea typeface="+mn-ea"/>
                <a:cs typeface="+mn-cs"/>
              </a:rPr>
            </a:br>
            <a:r>
              <a:rPr lang="en-US" sz="4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0D37DC29-E726-475B-BA0F-A7B992C33FF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62000" y="1165734"/>
            <a:ext cx="10972800" cy="4830762"/>
          </a:xfrm>
        </p:spPr>
        <p:txBody>
          <a:bodyPr/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</a:rPr>
              <a:t> 90%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trẻ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sẽ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khỏi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nhà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 dirty="0" err="1"/>
              <a:t>Cách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ly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không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học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không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chổ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đông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người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ít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nhất</a:t>
            </a:r>
            <a:r>
              <a:rPr lang="en-US" altLang="en-US" sz="2800" dirty="0"/>
              <a:t> 10 </a:t>
            </a:r>
            <a:r>
              <a:rPr lang="en-US" altLang="en-US" sz="2800" dirty="0" err="1"/>
              <a:t>ngày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Cho </a:t>
            </a:r>
            <a:r>
              <a:rPr lang="en-US" altLang="en-US" sz="2800" dirty="0" err="1"/>
              <a:t>trẻ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ăn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thức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ăn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lỏng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súp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cháo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sữa</a:t>
            </a:r>
            <a:r>
              <a:rPr lang="en-US" altLang="en-US" sz="2800" dirty="0"/>
              <a:t>)</a:t>
            </a:r>
          </a:p>
          <a:p>
            <a:pPr eaLnBrk="1" hangingPunct="1"/>
            <a:r>
              <a:rPr lang="en-US" altLang="en-US" sz="2800" dirty="0" err="1"/>
              <a:t>Giảm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đau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hạ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sốt</a:t>
            </a:r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 err="1"/>
              <a:t>Thường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xuyên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theo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dõi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phát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hiện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các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dấu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hiệu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năng</a:t>
            </a:r>
            <a:endParaRPr lang="en-US" altLang="en-US" sz="2800" dirty="0"/>
          </a:p>
          <a:p>
            <a:pPr eaLnBrk="1" hangingPunct="1"/>
            <a:r>
              <a:rPr lang="en-US" altLang="en-US" sz="2800" b="1" u="sng" dirty="0" err="1"/>
              <a:t>Đến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bệnh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viện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khi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các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dấu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hiệu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cảnh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báo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thể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bệnh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endParaRPr lang="en-US" altLang="en-US" sz="2800" dirty="0"/>
          </a:p>
          <a:p>
            <a:pPr eaLnBrk="1" hangingPunct="1"/>
            <a:r>
              <a:rPr lang="en-US" altLang="en-US" sz="2800" b="1" u="sng" dirty="0" err="1"/>
              <a:t>Nhập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viện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ngay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khi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có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dấu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hiệu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r>
              <a:rPr lang="en-US" altLang="en-US" sz="2800" b="1" u="sng" dirty="0"/>
              <a:t> hay </a:t>
            </a:r>
            <a:r>
              <a:rPr lang="en-US" altLang="en-US" sz="2800" b="1" u="sng" dirty="0" err="1"/>
              <a:t>rất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nặng</a:t>
            </a:r>
            <a:endParaRPr lang="en-US" alt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B39617-FCD5-4022-919E-5F5214DAA483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BEDC8-3CD5-4E11-9B8E-A9B40E6AE46F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43100-A0FB-4ED8-9F55-0DB0C3E1F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A173D87-09FD-4652-8831-ADA21AA5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</a:rPr>
              <a:t>Các dấu hiệu gợi ý khả năng có biến chứng</a:t>
            </a:r>
          </a:p>
        </p:txBody>
      </p:sp>
      <p:sp>
        <p:nvSpPr>
          <p:cNvPr id="23555" name="object 4">
            <a:extLst>
              <a:ext uri="{FF2B5EF4-FFF2-40B4-BE49-F238E27FC236}">
                <a16:creationId xmlns:a16="http://schemas.microsoft.com/office/drawing/2014/main" id="{BAB0F758-AD7C-49B8-98E1-3DDE8E07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6" y="1101724"/>
            <a:ext cx="4289425" cy="5070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41090-D33F-4BDB-A3E4-F945E7FE2182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857430-6434-4ADA-B2A3-8D8ED287197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9A4A4-24C9-4961-A442-E77D73FE24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2C7843-D914-458C-A2CB-ECC9C4D6A6B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229E7-8A06-4C46-B39D-593E89C610D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60DC7-1716-4064-98E1-AF367FF10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87" y="1464217"/>
            <a:ext cx="5584420" cy="35847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750" y="2514600"/>
            <a:ext cx="5866313" cy="1099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91" y="1455176"/>
            <a:ext cx="5474682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820" y="3200400"/>
            <a:ext cx="5474682" cy="14265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EE0A612-E11A-4437-0C1C-CC5FB0FA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928" y="200862"/>
            <a:ext cx="9463715" cy="725738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ca TCM </a:t>
            </a:r>
            <a:r>
              <a:rPr lang="en-US" sz="3600" b="1" dirty="0" err="1" smtClean="0">
                <a:solidFill>
                  <a:srgbClr val="FF0000"/>
                </a:solidFill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tuổi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691BDC6-2F27-4525-A9F9-387292C7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931" y="3899092"/>
            <a:ext cx="2994321" cy="1968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g_06cfd0d0-c6f5-11e8-beef-dff6f5d22cdc" descr="Trẻ mắc tay chân miệng cần có chế độ dinh dưỡng như thế nào? - Ảnh 10.">
            <a:hlinkClick r:id="rId3" tooltip="&quot;&quot;"/>
            <a:extLst>
              <a:ext uri="{FF2B5EF4-FFF2-40B4-BE49-F238E27FC236}">
                <a16:creationId xmlns:a16="http://schemas.microsoft.com/office/drawing/2014/main" id="{12A64312-00E1-4298-8562-5439581E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2530681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43797-73B5-4DEA-9D9D-60FDBBBDEBB2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C41B8-06A0-474D-ADDD-F76067A1E860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D833D-9586-4015-BB7B-72FCB8990B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Phòng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miệng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199" y="1383539"/>
            <a:ext cx="10515600" cy="435133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Rửa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Tránh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tiếp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xúc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với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người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Tránh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đưa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lên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mắt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mũi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Vệ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sinh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khử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khuẩn</a:t>
            </a:r>
            <a:endParaRPr lang="en-SG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-122099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Phòng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miệng</a:t>
            </a:r>
            <a:r>
              <a:rPr lang="en-US" dirty="0" smtClean="0">
                <a:solidFill>
                  <a:srgbClr val="FF0000"/>
                </a:solidFill>
              </a:rPr>
              <a:t>: RỬA TAY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199" y="968012"/>
            <a:ext cx="10515600" cy="3860353"/>
          </a:xfrm>
        </p:spPr>
        <p:txBody>
          <a:bodyPr>
            <a:normAutofit lnSpcReduction="10000"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Rửa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tay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bằng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gì</a:t>
            </a:r>
            <a:r>
              <a:rPr lang="en-US" sz="2200" dirty="0" smtClean="0">
                <a:solidFill>
                  <a:srgbClr val="0000FF"/>
                </a:solidFill>
              </a:rPr>
              <a:t>? </a:t>
            </a:r>
            <a:r>
              <a:rPr lang="en-US" sz="2200" dirty="0" err="1" smtClean="0">
                <a:solidFill>
                  <a:srgbClr val="0000FF"/>
                </a:solidFill>
              </a:rPr>
              <a:t>Trong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bao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lâu</a:t>
            </a:r>
            <a:r>
              <a:rPr lang="en-US" sz="2200" dirty="0" smtClean="0"/>
              <a:t>?: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</a:t>
            </a:r>
            <a:r>
              <a:rPr lang="en-US" sz="2200" dirty="0" err="1" smtClean="0"/>
              <a:t>xà</a:t>
            </a:r>
            <a:r>
              <a:rPr lang="en-US" sz="2200" dirty="0" smtClean="0"/>
              <a:t> </a:t>
            </a:r>
            <a:r>
              <a:rPr lang="en-US" sz="2200" dirty="0" err="1" smtClean="0"/>
              <a:t>phòng</a:t>
            </a:r>
            <a:r>
              <a:rPr lang="en-US" sz="2200" dirty="0" smtClean="0"/>
              <a:t> </a:t>
            </a:r>
            <a:r>
              <a:rPr lang="en-US" sz="2200" dirty="0" err="1" smtClean="0"/>
              <a:t>trong</a:t>
            </a:r>
            <a:r>
              <a:rPr lang="en-US" sz="2200" dirty="0" smtClean="0"/>
              <a:t> 20 </a:t>
            </a:r>
            <a:r>
              <a:rPr lang="en-US" sz="2200" dirty="0" err="1" smtClean="0"/>
              <a:t>giây</a:t>
            </a:r>
            <a:r>
              <a:rPr lang="en-US" sz="2200" dirty="0" smtClean="0"/>
              <a:t>; </a:t>
            </a:r>
            <a:r>
              <a:rPr lang="en-US" sz="2200" dirty="0" err="1" smtClean="0"/>
              <a:t>nếu</a:t>
            </a:r>
            <a:r>
              <a:rPr lang="en-US" sz="2200" dirty="0" smtClean="0"/>
              <a:t> </a:t>
            </a:r>
            <a:r>
              <a:rPr lang="en-US" sz="2200" dirty="0" err="1" smtClean="0"/>
              <a:t>không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sẵn</a:t>
            </a:r>
            <a:r>
              <a:rPr lang="en-US" sz="2200" dirty="0" smtClean="0"/>
              <a:t> </a:t>
            </a:r>
            <a:r>
              <a:rPr lang="en-US" sz="2200" dirty="0" err="1" smtClean="0"/>
              <a:t>xà</a:t>
            </a:r>
            <a:r>
              <a:rPr lang="en-US" sz="2200" dirty="0" smtClean="0"/>
              <a:t> </a:t>
            </a:r>
            <a:r>
              <a:rPr lang="en-US" sz="2200" dirty="0" err="1" smtClean="0"/>
              <a:t>phòng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 smtClean="0"/>
              <a:t>bằng</a:t>
            </a:r>
            <a:r>
              <a:rPr lang="en-US" sz="2200" dirty="0" smtClean="0"/>
              <a:t> dung </a:t>
            </a:r>
            <a:r>
              <a:rPr lang="en-US" sz="2200" dirty="0" err="1" smtClean="0"/>
              <a:t>dịch</a:t>
            </a:r>
            <a:r>
              <a:rPr lang="en-US" sz="2200" dirty="0" smtClean="0"/>
              <a:t> </a:t>
            </a:r>
            <a:r>
              <a:rPr lang="en-US" sz="2200" dirty="0" err="1" smtClean="0"/>
              <a:t>sát</a:t>
            </a:r>
            <a:r>
              <a:rPr lang="en-US" sz="2200" dirty="0" smtClean="0"/>
              <a:t> </a:t>
            </a:r>
            <a:r>
              <a:rPr lang="en-US" sz="2200" dirty="0" err="1" smtClean="0"/>
              <a:t>khuẩn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cồn</a:t>
            </a:r>
            <a:endParaRPr lang="en-US" sz="2200" dirty="0" smtClean="0"/>
          </a:p>
          <a:p>
            <a:r>
              <a:rPr lang="en-US" sz="2200" dirty="0" err="1" smtClean="0">
                <a:solidFill>
                  <a:srgbClr val="0000FF"/>
                </a:solidFill>
              </a:rPr>
              <a:t>Rửa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tay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khi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nào</a:t>
            </a:r>
            <a:r>
              <a:rPr lang="en-US" sz="2200" dirty="0" smtClean="0">
                <a:solidFill>
                  <a:srgbClr val="0000FF"/>
                </a:solidFill>
              </a:rPr>
              <a:t>?</a:t>
            </a:r>
          </a:p>
          <a:p>
            <a:pPr lvl="1"/>
            <a:r>
              <a:rPr lang="en-US" sz="2200" dirty="0" err="1" smtClean="0"/>
              <a:t>Sau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thay</a:t>
            </a:r>
            <a:r>
              <a:rPr lang="en-US" sz="2200" dirty="0" smtClean="0"/>
              <a:t> </a:t>
            </a:r>
            <a:r>
              <a:rPr lang="en-US" sz="2200" dirty="0" err="1" smtClean="0"/>
              <a:t>tã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endParaRPr lang="en-US" sz="2200" dirty="0" smtClean="0"/>
          </a:p>
          <a:p>
            <a:pPr lvl="1"/>
            <a:r>
              <a:rPr lang="en-US" sz="2200" dirty="0" err="1" smtClean="0"/>
              <a:t>Sau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vệ</a:t>
            </a:r>
            <a:r>
              <a:rPr lang="en-US" sz="2200" dirty="0" smtClean="0"/>
              <a:t> </a:t>
            </a:r>
            <a:r>
              <a:rPr lang="en-US" sz="2200" dirty="0" err="1" smtClean="0"/>
              <a:t>sinh</a:t>
            </a:r>
            <a:endParaRPr lang="en-US" sz="2200" dirty="0" smtClean="0"/>
          </a:p>
          <a:p>
            <a:pPr lvl="1"/>
            <a:r>
              <a:rPr lang="en-US" sz="2200" dirty="0" err="1" smtClean="0"/>
              <a:t>Sau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mũi</a:t>
            </a:r>
            <a:r>
              <a:rPr lang="en-US" sz="2200" dirty="0" smtClean="0"/>
              <a:t>, </a:t>
            </a:r>
            <a:r>
              <a:rPr lang="en-US" sz="2200" dirty="0" err="1" smtClean="0"/>
              <a:t>miệng</a:t>
            </a:r>
            <a:r>
              <a:rPr lang="en-US" sz="2200" dirty="0" smtClean="0"/>
              <a:t> </a:t>
            </a:r>
            <a:r>
              <a:rPr lang="en-US" sz="2200" dirty="0" err="1" smtClean="0"/>
              <a:t>để</a:t>
            </a:r>
            <a:r>
              <a:rPr lang="en-US" sz="2200" dirty="0" smtClean="0"/>
              <a:t> ho, </a:t>
            </a:r>
            <a:r>
              <a:rPr lang="en-US" sz="2200" dirty="0" err="1" smtClean="0"/>
              <a:t>hắt</a:t>
            </a:r>
            <a:r>
              <a:rPr lang="en-US" sz="2200" dirty="0" smtClean="0"/>
              <a:t> </a:t>
            </a:r>
            <a:r>
              <a:rPr lang="en-US" sz="2200" dirty="0" err="1" smtClean="0"/>
              <a:t>hơi</a:t>
            </a:r>
            <a:endParaRPr lang="en-US" sz="2200" dirty="0" smtClean="0"/>
          </a:p>
          <a:p>
            <a:pPr lvl="1"/>
            <a:r>
              <a:rPr lang="en-US" sz="2200" dirty="0" err="1" smtClean="0"/>
              <a:t>Trước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sau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</a:t>
            </a:r>
            <a:r>
              <a:rPr lang="en-US" sz="2200" dirty="0" err="1" smtClean="0"/>
              <a:t>chăm</a:t>
            </a:r>
            <a:r>
              <a:rPr lang="en-US" sz="2200" dirty="0" smtClean="0"/>
              <a:t> </a:t>
            </a:r>
            <a:r>
              <a:rPr lang="en-US" sz="2200" dirty="0" err="1" smtClean="0"/>
              <a:t>sóc</a:t>
            </a:r>
            <a:r>
              <a:rPr lang="en-US" sz="2200" dirty="0" smtClean="0"/>
              <a:t> </a:t>
            </a:r>
            <a:r>
              <a:rPr lang="en-US" sz="2200" dirty="0" err="1" smtClean="0"/>
              <a:t>người</a:t>
            </a:r>
            <a:r>
              <a:rPr lang="en-US" sz="2200" dirty="0" smtClean="0"/>
              <a:t> </a:t>
            </a:r>
            <a:r>
              <a:rPr lang="en-US" sz="2200" dirty="0" err="1" smtClean="0"/>
              <a:t>bệnh</a:t>
            </a:r>
            <a:endParaRPr lang="en-US" sz="2200" dirty="0" smtClean="0"/>
          </a:p>
          <a:p>
            <a:r>
              <a:rPr lang="en-US" sz="2200" dirty="0" err="1" smtClean="0">
                <a:solidFill>
                  <a:srgbClr val="0000FF"/>
                </a:solidFill>
              </a:rPr>
              <a:t>Hướng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dẫn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cho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trẻ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rửa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tay</a:t>
            </a:r>
            <a:r>
              <a:rPr lang="en-US" sz="2200" dirty="0" smtClean="0">
                <a:solidFill>
                  <a:srgbClr val="0000FF"/>
                </a:solidFill>
              </a:rPr>
              <a:t>: </a:t>
            </a:r>
            <a:r>
              <a:rPr lang="en-US" sz="2200" dirty="0" err="1" smtClean="0">
                <a:solidFill>
                  <a:srgbClr val="0000FF"/>
                </a:solidFill>
              </a:rPr>
              <a:t>cách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rửa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tay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chắc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chắn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trẻ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phải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rửa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tay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đúng</a:t>
            </a:r>
            <a:r>
              <a:rPr lang="en-US" sz="2200" dirty="0" smtClean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en-US" sz="2200" dirty="0" err="1" smtClean="0"/>
              <a:t>Bồn</a:t>
            </a:r>
            <a:r>
              <a:rPr lang="en-US" sz="2200" dirty="0" smtClean="0"/>
              <a:t> </a:t>
            </a:r>
            <a:r>
              <a:rPr lang="en-US" sz="2200" dirty="0" err="1" smtClean="0"/>
              <a:t>rửa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xà</a:t>
            </a:r>
            <a:r>
              <a:rPr lang="en-US" sz="2200" dirty="0" smtClean="0"/>
              <a:t> </a:t>
            </a:r>
            <a:r>
              <a:rPr lang="en-US" sz="2200" dirty="0" err="1" smtClean="0"/>
              <a:t>phòng</a:t>
            </a:r>
            <a:r>
              <a:rPr lang="en-US" sz="2200" dirty="0" smtClean="0"/>
              <a:t> </a:t>
            </a:r>
            <a:r>
              <a:rPr lang="en-US" sz="2200" dirty="0" err="1" smtClean="0"/>
              <a:t>để</a:t>
            </a:r>
            <a:r>
              <a:rPr lang="en-US" sz="2200" dirty="0" smtClean="0"/>
              <a:t> </a:t>
            </a:r>
            <a:r>
              <a:rPr lang="en-US" sz="2200" dirty="0" err="1" smtClean="0"/>
              <a:t>vừa</a:t>
            </a:r>
            <a:r>
              <a:rPr lang="en-US" sz="2200" dirty="0" smtClean="0"/>
              <a:t> </a:t>
            </a:r>
            <a:r>
              <a:rPr lang="en-US" sz="2200" dirty="0" err="1" smtClean="0"/>
              <a:t>tầm</a:t>
            </a:r>
            <a:r>
              <a:rPr lang="en-US" sz="2200" dirty="0" smtClean="0"/>
              <a:t> </a:t>
            </a:r>
            <a:r>
              <a:rPr lang="en-US" sz="2200" dirty="0" err="1" smtClean="0"/>
              <a:t>với</a:t>
            </a:r>
            <a:r>
              <a:rPr lang="en-US" sz="2200" dirty="0" smtClean="0"/>
              <a:t> </a:t>
            </a:r>
            <a:r>
              <a:rPr lang="en-US" sz="2200" dirty="0" err="1" smtClean="0"/>
              <a:t>của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endParaRPr lang="en-US" sz="2200" dirty="0" smtClean="0"/>
          </a:p>
          <a:p>
            <a:pPr lvl="1"/>
            <a:r>
              <a:rPr lang="en-US" sz="2200" dirty="0" err="1" smtClean="0"/>
              <a:t>Nhắc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rửa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quan</a:t>
            </a:r>
            <a:r>
              <a:rPr lang="en-US" sz="2200" dirty="0" smtClean="0"/>
              <a:t> </a:t>
            </a:r>
            <a:r>
              <a:rPr lang="en-US" sz="2200" dirty="0" err="1" smtClean="0"/>
              <a:t>sát</a:t>
            </a:r>
            <a:r>
              <a:rPr lang="en-US" sz="2200" dirty="0" smtClean="0"/>
              <a:t> </a:t>
            </a:r>
            <a:r>
              <a:rPr lang="en-US" sz="2200" dirty="0" err="1" smtClean="0"/>
              <a:t>cách</a:t>
            </a:r>
            <a:r>
              <a:rPr lang="en-US" sz="2200" dirty="0" smtClean="0"/>
              <a:t> </a:t>
            </a:r>
            <a:r>
              <a:rPr lang="en-US" sz="2200" dirty="0" err="1" smtClean="0"/>
              <a:t>trẻ</a:t>
            </a:r>
            <a:r>
              <a:rPr lang="en-US" sz="2200" dirty="0" smtClean="0"/>
              <a:t> </a:t>
            </a:r>
            <a:r>
              <a:rPr lang="en-US" sz="2200" dirty="0" err="1" smtClean="0"/>
              <a:t>rửa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endParaRPr lang="en-US" sz="2200" dirty="0" smtClean="0"/>
          </a:p>
          <a:p>
            <a:endParaRPr lang="en-SG" sz="2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966" y="4828365"/>
            <a:ext cx="1084883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1/5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Hãy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rèn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luyện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thói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vi-VN" sz="2400" dirty="0">
                <a:solidFill>
                  <a:srgbClr val="0000FF"/>
                </a:solidFill>
              </a:rPr>
              <a:t>Cách ly và chăm sóc y tế bệnh nhân trong </a:t>
            </a:r>
            <a:r>
              <a:rPr lang="en-US" sz="2400" dirty="0" smtClean="0">
                <a:solidFill>
                  <a:srgbClr val="0000FF"/>
                </a:solidFill>
              </a:rPr>
              <a:t>10</a:t>
            </a:r>
            <a:r>
              <a:rPr lang="vi-VN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ngày kể từ khi </a:t>
            </a:r>
            <a:r>
              <a:rPr lang="en-US" sz="2400" dirty="0" err="1" smtClean="0">
                <a:solidFill>
                  <a:srgbClr val="0000FF"/>
                </a:solidFill>
              </a:rPr>
              <a:t>khởi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phát</a:t>
            </a:r>
            <a:r>
              <a:rPr lang="vi-VN" sz="2400" dirty="0" smtClean="0">
                <a:solidFill>
                  <a:srgbClr val="0000FF"/>
                </a:solidFill>
              </a:rPr>
              <a:t>.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FF"/>
                </a:solidFill>
              </a:rPr>
              <a:t>Không tiếp xúc </a:t>
            </a:r>
            <a:r>
              <a:rPr lang="en-US" sz="2400" dirty="0" err="1" smtClean="0">
                <a:solidFill>
                  <a:srgbClr val="0000FF"/>
                </a:solidFill>
              </a:rPr>
              <a:t>với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trẻ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dưới</a:t>
            </a:r>
            <a:r>
              <a:rPr lang="en-US" sz="2400" dirty="0" smtClean="0">
                <a:solidFill>
                  <a:srgbClr val="0000FF"/>
                </a:solidFill>
              </a:rPr>
              <a:t> 5 </a:t>
            </a:r>
            <a:r>
              <a:rPr lang="en-US" sz="2400" dirty="0" err="1" smtClean="0">
                <a:solidFill>
                  <a:srgbClr val="0000FF"/>
                </a:solidFill>
              </a:rPr>
              <a:t>tuổi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hoặc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sóc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trẻ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spcAft>
                <a:spcPts val="1200"/>
              </a:spcAft>
            </a:pPr>
            <a:r>
              <a:rPr lang="vi-VN" sz="2400" dirty="0" smtClean="0">
                <a:solidFill>
                  <a:srgbClr val="0000FF"/>
                </a:solidFill>
              </a:rPr>
              <a:t>Trường </a:t>
            </a:r>
            <a:r>
              <a:rPr lang="vi-VN" sz="2400" dirty="0">
                <a:solidFill>
                  <a:srgbClr val="0000FF"/>
                </a:solidFill>
              </a:rPr>
              <a:t>hợp bệnh nhẹ cho cách </a:t>
            </a:r>
            <a:r>
              <a:rPr lang="en-US" sz="2400" dirty="0" smtClean="0">
                <a:solidFill>
                  <a:srgbClr val="0000FF"/>
                </a:solidFill>
              </a:rPr>
              <a:t>ly</a:t>
            </a:r>
            <a:r>
              <a:rPr lang="vi-VN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tại </a:t>
            </a:r>
            <a:r>
              <a:rPr lang="vi-VN" sz="2400" dirty="0" smtClean="0">
                <a:solidFill>
                  <a:srgbClr val="0000FF"/>
                </a:solidFill>
              </a:rPr>
              <a:t>nhà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theo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dõi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dấu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hiệu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chuyển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nặng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vi-VN" sz="2400" dirty="0" smtClean="0">
                <a:solidFill>
                  <a:srgbClr val="0000FF"/>
                </a:solidFill>
              </a:rPr>
              <a:t>Trường </a:t>
            </a:r>
            <a:r>
              <a:rPr lang="vi-VN" sz="2400" dirty="0">
                <a:solidFill>
                  <a:srgbClr val="0000FF"/>
                </a:solidFill>
              </a:rPr>
              <a:t>hợp bệnh nặng lên hoặc có dấu hiệu biến chứng phải điều trị và cách ly tại các cơ sở y </a:t>
            </a:r>
            <a:r>
              <a:rPr lang="vi-VN" sz="2400" dirty="0" smtClean="0">
                <a:solidFill>
                  <a:srgbClr val="0000FF"/>
                </a:solidFill>
              </a:rPr>
              <a:t>tế</a:t>
            </a:r>
            <a:r>
              <a:rPr lang="en-US" sz="2400" dirty="0" smtClean="0">
                <a:solidFill>
                  <a:srgbClr val="0000FF"/>
                </a:solidFill>
              </a:rPr>
              <a:t>; Lưu ý: tránh tiếp xúc với người khác tại các cơ sở y </a:t>
            </a:r>
            <a:r>
              <a:rPr lang="en-US" sz="2400" dirty="0" err="1" smtClean="0">
                <a:solidFill>
                  <a:srgbClr val="0000FF"/>
                </a:solidFill>
              </a:rPr>
              <a:t>tế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/>
          <p:cNvSpPr/>
          <p:nvPr/>
        </p:nvSpPr>
        <p:spPr>
          <a:xfrm>
            <a:off x="1130300" y="2362200"/>
            <a:ext cx="9918700" cy="6223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-122099"/>
            <a:ext cx="113538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Phòng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miệng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cách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ly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phòng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chế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tiếp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xúc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với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người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199" y="1600200"/>
            <a:ext cx="10515600" cy="435133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Không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ôm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hôn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bị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r>
              <a:rPr lang="en-US" dirty="0" smtClean="0">
                <a:solidFill>
                  <a:srgbClr val="0000FF"/>
                </a:solidFill>
              </a:rPr>
              <a:t> TCM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Không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đang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bị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TCM </a:t>
            </a:r>
            <a:r>
              <a:rPr lang="en-US" dirty="0" err="1" smtClean="0">
                <a:solidFill>
                  <a:srgbClr val="0000FF"/>
                </a:solidFill>
              </a:rPr>
              <a:t>chơi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chung</a:t>
            </a:r>
            <a:r>
              <a:rPr lang="en-US" dirty="0" smtClean="0">
                <a:solidFill>
                  <a:srgbClr val="0000FF"/>
                </a:solidFill>
              </a:rPr>
              <a:t> hay </a:t>
            </a:r>
            <a:r>
              <a:rPr lang="en-US" dirty="0" err="1" smtClean="0">
                <a:solidFill>
                  <a:srgbClr val="0000FF"/>
                </a:solidFill>
              </a:rPr>
              <a:t>tiếp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xúc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với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khác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hạn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chế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lây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lan</a:t>
            </a:r>
            <a:r>
              <a:rPr lang="en-US" dirty="0" smtClean="0">
                <a:solidFill>
                  <a:srgbClr val="0000FF"/>
                </a:solidFill>
              </a:rPr>
              <a:t> (TT17)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bị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phải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nghỉ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học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ít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nhất</a:t>
            </a:r>
            <a:r>
              <a:rPr lang="en-US" dirty="0" smtClean="0">
                <a:solidFill>
                  <a:srgbClr val="0000FF"/>
                </a:solidFill>
              </a:rPr>
              <a:t> 10 </a:t>
            </a:r>
            <a:r>
              <a:rPr lang="en-US" dirty="0" err="1" smtClean="0">
                <a:solidFill>
                  <a:srgbClr val="0000FF"/>
                </a:solidFill>
              </a:rPr>
              <a:t>ngày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từ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ngày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khởi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chỉ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đến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lớp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hết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loét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bóng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nước</a:t>
            </a:r>
            <a:r>
              <a:rPr lang="en-US" dirty="0" smtClean="0">
                <a:solidFill>
                  <a:srgbClr val="0000FF"/>
                </a:solidFill>
              </a:rPr>
              <a:t> (QĐ 581)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5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Tránh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đưa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mắt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mũi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miệng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Bạn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có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bị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nhiễm</a:t>
            </a:r>
            <a:r>
              <a:rPr lang="en-US" dirty="0" smtClean="0">
                <a:solidFill>
                  <a:srgbClr val="0000FF"/>
                </a:solidFill>
              </a:rPr>
              <a:t> virus TCM </a:t>
            </a:r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bàn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có</a:t>
            </a:r>
            <a:r>
              <a:rPr lang="en-US" dirty="0" smtClean="0">
                <a:solidFill>
                  <a:srgbClr val="0000FF"/>
                </a:solidFill>
              </a:rPr>
              <a:t> virus </a:t>
            </a:r>
            <a:r>
              <a:rPr lang="en-US" dirty="0" err="1" smtClean="0">
                <a:solidFill>
                  <a:srgbClr val="0000FF"/>
                </a:solidFill>
              </a:rPr>
              <a:t>và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chạm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lên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mắt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mũi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Để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giảm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cơ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hội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nhiễm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bệnh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thì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phải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trách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đưa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bàn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chưa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lên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mắt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mũi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Cần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tập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thói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quen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đó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7585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Vệ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sinh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Khử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khuẩn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10896600" cy="4800600"/>
          </a:xfrm>
        </p:spPr>
        <p:txBody>
          <a:bodyPr/>
          <a:lstStyle/>
          <a:p>
            <a:r>
              <a:rPr lang="vi-VN" dirty="0">
                <a:solidFill>
                  <a:srgbClr val="0000FF"/>
                </a:solidFill>
              </a:rPr>
              <a:t>Thường xuyên lau sạch các bề mặt, dụng cụ tiếp xúc hàng ngày như đồ chơi, dụng cụ học tập, tay nắm cửa, tay vịn cầu thang, mặt bàn/ghế, sàn nhà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Sử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dụng</a:t>
            </a:r>
            <a:r>
              <a:rPr lang="vi-VN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Javel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1CD5D9-9ACE-4B21-A37E-F4987B4CAB2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1ACFB7-204E-4553-B896-44BB496CCD1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2A1A1-B724-442F-AE6A-281690A257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727660"/>
            <a:ext cx="2971800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7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19063"/>
            <a:ext cx="11791950" cy="612933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5791200"/>
            <a:ext cx="10515600" cy="1049215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Cloramin</a:t>
            </a:r>
            <a:r>
              <a:rPr lang="en-US" dirty="0" smtClean="0">
                <a:solidFill>
                  <a:srgbClr val="0000FF"/>
                </a:solidFill>
              </a:rPr>
              <a:t> B 70%  </a:t>
            </a:r>
            <a:r>
              <a:rPr lang="en-US" dirty="0" err="1" smtClean="0">
                <a:solidFill>
                  <a:srgbClr val="0000FF"/>
                </a:solidFill>
              </a:rPr>
              <a:t>sẽ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pha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trong</a:t>
            </a:r>
            <a:r>
              <a:rPr lang="en-US" dirty="0" smtClean="0">
                <a:solidFill>
                  <a:srgbClr val="0000FF"/>
                </a:solidFill>
              </a:rPr>
              <a:t> 3 </a:t>
            </a:r>
            <a:r>
              <a:rPr lang="en-US" dirty="0" err="1" smtClean="0">
                <a:solidFill>
                  <a:srgbClr val="0000FF"/>
                </a:solidFill>
              </a:rPr>
              <a:t>lít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nước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55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21EF13-4CCF-4BEC-A4EA-9B9CFD84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Nhiệm vụ của các cô bảo mẫu, y tế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8E2C523-C5FD-4492-8BD4-8844CAB80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</a:rPr>
              <a:t>Theo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ghi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nhận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các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trẻ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nghỉ</a:t>
            </a:r>
            <a:r>
              <a:rPr lang="en-US" altLang="en-US" dirty="0">
                <a:solidFill>
                  <a:srgbClr val="0000FF"/>
                </a:solidFill>
              </a:rPr>
              <a:t> 1-2 </a:t>
            </a:r>
            <a:r>
              <a:rPr lang="en-US" altLang="en-US" dirty="0" err="1">
                <a:solidFill>
                  <a:srgbClr val="0000FF"/>
                </a:solidFill>
              </a:rPr>
              <a:t>ngày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hỏi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nguyên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nhân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ghi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sổ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theo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 err="1">
                <a:solidFill>
                  <a:srgbClr val="0000FF"/>
                </a:solidFill>
              </a:rPr>
              <a:t>Nếu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có</a:t>
            </a:r>
            <a:r>
              <a:rPr lang="en-US" altLang="en-US" dirty="0">
                <a:solidFill>
                  <a:srgbClr val="0000FF"/>
                </a:solidFill>
              </a:rPr>
              <a:t> ca Tay </a:t>
            </a:r>
            <a:r>
              <a:rPr lang="en-US" altLang="en-US" dirty="0" err="1">
                <a:solidFill>
                  <a:srgbClr val="0000FF"/>
                </a:solidFill>
              </a:rPr>
              <a:t>Chân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Miệng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ngay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cho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Trạm</a:t>
            </a:r>
            <a:r>
              <a:rPr lang="en-US" altLang="en-US" dirty="0">
                <a:solidFill>
                  <a:srgbClr val="0000FF"/>
                </a:solidFill>
              </a:rPr>
              <a:t> Y </a:t>
            </a:r>
            <a:r>
              <a:rPr lang="en-US" altLang="en-US" dirty="0" err="1">
                <a:solidFill>
                  <a:srgbClr val="0000FF"/>
                </a:solidFill>
              </a:rPr>
              <a:t>tế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trên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địa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bàn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phường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Phòng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Giáo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Dục</a:t>
            </a:r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en-US" altLang="en-US" dirty="0" err="1">
                <a:solidFill>
                  <a:srgbClr val="0000FF"/>
                </a:solidFill>
              </a:rPr>
              <a:t>xin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hướng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dẫn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 err="1">
                <a:solidFill>
                  <a:srgbClr val="0000FF"/>
                </a:solidFill>
              </a:rPr>
              <a:t>Vệ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sinh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khử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khuẩn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lớp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học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bằng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nước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Javel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theo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quy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định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của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nhà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sản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xuất</a:t>
            </a:r>
            <a:r>
              <a:rPr lang="en-US" altLang="en-US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en-US" dirty="0">
                <a:solidFill>
                  <a:srgbClr val="0000FF"/>
                </a:solidFill>
              </a:rPr>
              <a:t>Theo </a:t>
            </a:r>
            <a:r>
              <a:rPr lang="en-US" altLang="en-US" dirty="0" err="1">
                <a:solidFill>
                  <a:srgbClr val="0000FF"/>
                </a:solidFill>
              </a:rPr>
              <a:t>dõi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và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báo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cáo</a:t>
            </a:r>
            <a:r>
              <a:rPr lang="en-US" altLang="en-US" dirty="0">
                <a:solidFill>
                  <a:srgbClr val="0000FF"/>
                </a:solidFill>
              </a:rPr>
              <a:t> ổ </a:t>
            </a:r>
            <a:r>
              <a:rPr lang="en-US" altLang="en-US" dirty="0" err="1">
                <a:solidFill>
                  <a:srgbClr val="0000FF"/>
                </a:solidFill>
              </a:rPr>
              <a:t>dịch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trong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vòng</a:t>
            </a:r>
            <a:r>
              <a:rPr lang="en-US" altLang="en-US" dirty="0">
                <a:solidFill>
                  <a:srgbClr val="0000FF"/>
                </a:solidFill>
              </a:rPr>
              <a:t> 14 </a:t>
            </a:r>
            <a:r>
              <a:rPr lang="en-US" altLang="en-US" dirty="0" err="1">
                <a:solidFill>
                  <a:srgbClr val="0000FF"/>
                </a:solidFill>
              </a:rPr>
              <a:t>ngày</a:t>
            </a:r>
            <a:endParaRPr lang="en-US" altLang="en-US" dirty="0">
              <a:solidFill>
                <a:srgbClr val="0000FF"/>
              </a:solidFill>
            </a:endParaRPr>
          </a:p>
          <a:p>
            <a:endParaRPr lang="en-US" altLang="en-US" dirty="0">
              <a:solidFill>
                <a:srgbClr val="0000FF"/>
              </a:solidFill>
            </a:endParaRPr>
          </a:p>
          <a:p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08C5F-304C-4594-9C3B-D273C6A0D63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E01EE-B779-4628-B4FE-EF4348B8DFDA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77C8D-B8ED-49D5-A82F-FE99EE05F4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4E01EE-B779-4628-B4FE-EF4348B8DFDA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77C8D-B8ED-49D5-A82F-FE99EE05F4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308C5F-304C-4594-9C3B-D273C6A0D630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/>
                <a:ea typeface="+mj-ea"/>
                <a:cs typeface="+mj-cs"/>
              </a:rPr>
              <a:t>Một số nội dung truyền thông</a:t>
            </a:r>
            <a:endParaRPr kumimoji="0" lang="en-US" sz="4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670789"/>
              </p:ext>
            </p:extLst>
          </p:nvPr>
        </p:nvGraphicFramePr>
        <p:xfrm>
          <a:off x="609600" y="1524000"/>
          <a:ext cx="10896600" cy="400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0" y="5582556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/>
                <a:cs typeface="+mn-cs"/>
              </a:rPr>
              <a:t>Hình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cs typeface="+mn-cs"/>
              </a:rPr>
              <a:t>thức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cs typeface="+mn-cs"/>
              </a:rPr>
              <a:t>truyền</a:t>
            </a:r>
            <a:r>
              <a:rPr lang="en-US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+mn-cs"/>
              </a:rPr>
              <a:t>thông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+mn-cs"/>
              </a:rPr>
              <a:t>?</a:t>
            </a:r>
            <a:endParaRPr lang="en-US" dirty="0">
              <a:solidFill>
                <a:prstClr val="black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45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E1B8050-C1AC-4F35-9338-502FFAEB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err="1" smtClean="0">
                <a:solidFill>
                  <a:srgbClr val="FF0000"/>
                </a:solidFill>
              </a:rPr>
              <a:t>Tổng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quan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về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bệnh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Tay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chân</a:t>
            </a:r>
            <a:r>
              <a:rPr lang="en-US" altLang="en-US" b="1" u="sng" dirty="0" smtClean="0">
                <a:solidFill>
                  <a:srgbClr val="FF0000"/>
                </a:solidFill>
              </a:rPr>
              <a:t> </a:t>
            </a:r>
            <a:r>
              <a:rPr lang="en-US" altLang="en-US" b="1" u="sng" dirty="0" err="1" smtClean="0">
                <a:solidFill>
                  <a:srgbClr val="FF0000"/>
                </a:solidFill>
              </a:rPr>
              <a:t>miệng</a:t>
            </a:r>
            <a:endParaRPr lang="en-US" alt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FD86F-29F3-4AAD-AE60-B94BF1502B01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33E7B3-7C97-4485-959F-F952C709ACA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BD898-3B91-4652-BE4E-FF544DBF5D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38199" y="16192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5712"/>
              </a:buClr>
              <a:buFont typeface="Arial" panose="020B0604020202020204" pitchFamily="34" charset="0"/>
              <a:buChar char="•"/>
              <a:defRPr sz="2800" kern="1200">
                <a:solidFill>
                  <a:srgbClr val="128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virus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virus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 71: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Coxsackie virus A16, A6: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nhẹ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có thể tồn tại nhiều ngày ở điều kiện bình thường và nhiều tuần ở nhiệt độ 4</a:t>
            </a:r>
            <a:r>
              <a:rPr kumimoji="0" lang="vi-VN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 cực tím, nhiệt độ cao, các chất diệt trùng như formaldehyt, các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dung dịch khử trùng có chứa Clo hoạt tính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thể diệt vi rút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941616"/>
            <a:ext cx="10439400" cy="5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9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B8A0E2-99EE-4D8F-8694-9FE297855D16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A3546C-9616-4A7E-88D2-EBDC8A67A058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0D2F5-2F21-4749-B2D3-7707E0AB12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-127810"/>
            <a:ext cx="7391796" cy="554384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839200" y="990600"/>
            <a:ext cx="3429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600" dirty="0" err="1">
                <a:solidFill>
                  <a:srgbClr val="FF3300"/>
                </a:solidFill>
              </a:rPr>
              <a:t>Cám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ơn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>
                <a:solidFill>
                  <a:srgbClr val="FF3300"/>
                </a:solidFill>
              </a:rPr>
              <a:t>quý</a:t>
            </a:r>
            <a:r>
              <a:rPr lang="en-US" altLang="en-US" sz="2600" dirty="0">
                <a:solidFill>
                  <a:srgbClr val="FF33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</a:rPr>
              <a:t>vị</a:t>
            </a:r>
            <a:endParaRPr lang="en-US" altLang="en-US" sz="2600" dirty="0" smtClean="0">
              <a:solidFill>
                <a:srgbClr val="FF3300"/>
              </a:solidFill>
            </a:endParaRPr>
          </a:p>
          <a:p>
            <a:pPr algn="ctr"/>
            <a:r>
              <a:rPr lang="en-US" altLang="en-US" sz="2600" dirty="0" smtClean="0">
                <a:solidFill>
                  <a:srgbClr val="FF33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</a:rPr>
              <a:t>đã</a:t>
            </a:r>
            <a:r>
              <a:rPr lang="en-US" altLang="en-US" sz="2600" dirty="0" smtClean="0">
                <a:solidFill>
                  <a:srgbClr val="FF33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</a:rPr>
              <a:t>lắng</a:t>
            </a:r>
            <a:r>
              <a:rPr lang="en-US" altLang="en-US" sz="2600" dirty="0" smtClean="0">
                <a:solidFill>
                  <a:srgbClr val="FF3300"/>
                </a:solidFill>
              </a:rPr>
              <a:t> </a:t>
            </a:r>
            <a:r>
              <a:rPr lang="en-US" altLang="en-US" sz="2600" dirty="0" err="1" smtClean="0">
                <a:solidFill>
                  <a:srgbClr val="FF3300"/>
                </a:solidFill>
              </a:rPr>
              <a:t>nghe</a:t>
            </a:r>
            <a:r>
              <a:rPr lang="en-US" altLang="en-US" sz="2600" dirty="0" smtClean="0">
                <a:solidFill>
                  <a:srgbClr val="FF3300"/>
                </a:solidFill>
              </a:rPr>
              <a:t>!</a:t>
            </a:r>
            <a:endParaRPr lang="en-US" altLang="en-US" sz="26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3BF281E-5066-4633-B097-BCDB5B5DF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0000"/>
                </a:solidFill>
              </a:rPr>
              <a:t>Virus EV 71</a:t>
            </a:r>
            <a:endParaRPr lang="en-US" alt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13726-3334-4E9E-8E0C-6F3192529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phát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năm</a:t>
            </a:r>
            <a:r>
              <a:rPr lang="en-US" dirty="0">
                <a:solidFill>
                  <a:srgbClr val="0000FF"/>
                </a:solidFill>
              </a:rPr>
              <a:t> 1974 </a:t>
            </a:r>
            <a:r>
              <a:rPr lang="en-US" dirty="0" err="1">
                <a:solidFill>
                  <a:srgbClr val="0000FF"/>
                </a:solidFill>
              </a:rPr>
              <a:t>bởi</a:t>
            </a:r>
            <a:r>
              <a:rPr lang="en-US" dirty="0">
                <a:solidFill>
                  <a:srgbClr val="0000FF"/>
                </a:solidFill>
              </a:rPr>
              <a:t> Schmidt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công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20 </a:t>
            </a:r>
            <a:r>
              <a:rPr lang="en-US" dirty="0" err="1">
                <a:solidFill>
                  <a:srgbClr val="0000FF"/>
                </a:solidFill>
              </a:rPr>
              <a:t>bệnh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bị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nhiễm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trùng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thần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kinh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trung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ương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trong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1 ca </a:t>
            </a:r>
            <a:r>
              <a:rPr lang="en-US" dirty="0" err="1">
                <a:solidFill>
                  <a:srgbClr val="0000FF"/>
                </a:solidFill>
              </a:rPr>
              <a:t>tử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vong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FF"/>
                </a:solidFill>
              </a:rPr>
              <a:t>ARN virus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3 </a:t>
            </a: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genotype </a:t>
            </a:r>
            <a:r>
              <a:rPr lang="en-US" dirty="0" err="1">
                <a:solidFill>
                  <a:srgbClr val="0000FF"/>
                </a:solidFill>
              </a:rPr>
              <a:t>chính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A,B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C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Phân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suptype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B1, B2… C1, C2, C3, C4 , C5…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0000FF"/>
                </a:solidFill>
              </a:rPr>
              <a:t>Tại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Việt</a:t>
            </a:r>
            <a:r>
              <a:rPr lang="en-US" dirty="0">
                <a:solidFill>
                  <a:srgbClr val="0000FF"/>
                </a:solidFill>
              </a:rPr>
              <a:t> Nam </a:t>
            </a:r>
            <a:r>
              <a:rPr lang="en-US" dirty="0" err="1">
                <a:solidFill>
                  <a:srgbClr val="0000FF"/>
                </a:solidFill>
              </a:rPr>
              <a:t>đã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</a:t>
            </a:r>
            <a:r>
              <a:rPr lang="en-US" dirty="0">
                <a:solidFill>
                  <a:srgbClr val="0000FF"/>
                </a:solidFill>
              </a:rPr>
              <a:t> genotype C1, C4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C5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83133-B93B-4940-BAFB-028AC4C1C676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67AC1-D815-4F79-A14D-F3A26AE52156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C2D7-13DF-465C-9A58-D3BC14F254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199" y="22860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lây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truyền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Bàn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của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cả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người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chăm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sóc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trẻ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Q</a:t>
            </a:r>
            <a:r>
              <a:rPr lang="vi-VN" dirty="0" smtClean="0">
                <a:solidFill>
                  <a:srgbClr val="0000FF"/>
                </a:solidFill>
              </a:rPr>
              <a:t>ua </a:t>
            </a:r>
            <a:r>
              <a:rPr lang="vi-VN" dirty="0">
                <a:solidFill>
                  <a:srgbClr val="0000FF"/>
                </a:solidFill>
              </a:rPr>
              <a:t>các dịch tiết đường hô hấp, </a:t>
            </a:r>
            <a:r>
              <a:rPr lang="vi-VN" dirty="0" smtClean="0">
                <a:solidFill>
                  <a:srgbClr val="0000FF"/>
                </a:solidFill>
              </a:rPr>
              <a:t>nước bọt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giọt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bắn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</a:rPr>
              <a:t>Đ</a:t>
            </a:r>
            <a:r>
              <a:rPr lang="vi-VN" dirty="0" smtClean="0">
                <a:solidFill>
                  <a:srgbClr val="0000FF"/>
                </a:solidFill>
              </a:rPr>
              <a:t>ồ </a:t>
            </a:r>
            <a:r>
              <a:rPr lang="vi-VN" dirty="0">
                <a:solidFill>
                  <a:srgbClr val="0000FF"/>
                </a:solidFill>
              </a:rPr>
              <a:t>chơi và vật dụng sinh hoạt hàng ngày 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S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0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761" y="1305200"/>
            <a:ext cx="6034238" cy="497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5712"/>
              </a:buClr>
              <a:buFont typeface="Arial" panose="020B0604020202020204" pitchFamily="34" charset="0"/>
              <a:buChar char="•"/>
              <a:defRPr sz="2800" kern="1200">
                <a:solidFill>
                  <a:srgbClr val="128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 bệnh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là người mắc bệnh, </a:t>
            </a: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mang vi rút không triệu chứng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 kỳ ủ bệnh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từ 3 đến 7 ngày.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 kỳ lây truyền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vài ngày trước khi phát bệnh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mạnh nhất trong tuần đầu của bệnh và có thể kéo dài vài tuần sau đó, thậm chí sau khi bệnh nhân hết triệu chứng.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có khả năng đào thải qua phân trong vòng từ 2 đến 4 tuần, cá biệt có thể tới 12 tuần sau khi nhiễm.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 rút cũng tồn tại, nhân lên ở đường hô hấp trên và đào thải qua dịch tiết từ hầu họng trong vòng 2 tuần. Vi rút cũng có nhiều trong dịch tiết từ các nốt phỏng nước, vết loét của bệnh nhân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28A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571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G" sz="2000" b="0" i="0" u="none" strike="noStrike" kern="1200" cap="none" spc="0" normalizeH="0" baseline="0" noProof="0" dirty="0">
              <a:ln>
                <a:noFill/>
              </a:ln>
              <a:solidFill>
                <a:srgbClr val="128A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521" y="1417638"/>
            <a:ext cx="5870957" cy="437356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62708" y="11993"/>
            <a:ext cx="11324492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Nguồn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thời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kỳ</a:t>
            </a:r>
            <a:r>
              <a:rPr lang="en-US" dirty="0" smtClean="0">
                <a:solidFill>
                  <a:srgbClr val="FF0000"/>
                </a:solidFill>
              </a:rPr>
              <a:t> ủ </a:t>
            </a:r>
            <a:r>
              <a:rPr lang="en-US" dirty="0" err="1" smtClean="0">
                <a:solidFill>
                  <a:srgbClr val="FF0000"/>
                </a:solidFill>
              </a:rPr>
              <a:t>bệnh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thời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lây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truyền</a:t>
            </a:r>
            <a:endParaRPr lang="en-S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Bạn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bị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nhiễm</a:t>
            </a:r>
            <a:r>
              <a:rPr lang="en-US" dirty="0" smtClean="0">
                <a:solidFill>
                  <a:srgbClr val="FF0000"/>
                </a:solidFill>
              </a:rPr>
              <a:t> TCM </a:t>
            </a:r>
            <a:r>
              <a:rPr lang="en-US" dirty="0" err="1" smtClean="0">
                <a:solidFill>
                  <a:srgbClr val="FF0000"/>
                </a:solidFill>
              </a:rPr>
              <a:t>như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thế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1477963"/>
            <a:ext cx="10515600" cy="4351338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tiếp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xúc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với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giọt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bắn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chứa</a:t>
            </a:r>
            <a:r>
              <a:rPr lang="en-US" dirty="0" smtClean="0">
                <a:solidFill>
                  <a:srgbClr val="0000FF"/>
                </a:solidFill>
              </a:rPr>
              <a:t> virus </a:t>
            </a:r>
            <a:r>
              <a:rPr lang="en-US" dirty="0" err="1" smtClean="0">
                <a:solidFill>
                  <a:srgbClr val="0000FF"/>
                </a:solidFill>
              </a:rPr>
              <a:t>từ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người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bị</a:t>
            </a:r>
            <a:r>
              <a:rPr lang="en-US" dirty="0" smtClean="0">
                <a:solidFill>
                  <a:srgbClr val="0000FF"/>
                </a:solidFill>
              </a:rPr>
              <a:t> TCM </a:t>
            </a:r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họ</a:t>
            </a:r>
            <a:r>
              <a:rPr lang="en-US" dirty="0" smtClean="0">
                <a:solidFill>
                  <a:srgbClr val="0000FF"/>
                </a:solidFill>
              </a:rPr>
              <a:t> ho, </a:t>
            </a:r>
            <a:r>
              <a:rPr lang="en-US" dirty="0" err="1" smtClean="0">
                <a:solidFill>
                  <a:srgbClr val="0000FF"/>
                </a:solidFill>
              </a:rPr>
              <a:t>hắt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hơi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hoặc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nói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chuyện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tiếp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xúc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gần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với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người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nhiễm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như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ôm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hôn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dùng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chung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dụng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cụ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ăn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uống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Chạm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phân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của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người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nhiễm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như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tã</a:t>
            </a:r>
            <a:r>
              <a:rPr lang="en-US" dirty="0" smtClean="0">
                <a:solidFill>
                  <a:srgbClr val="0000FF"/>
                </a:solidFill>
              </a:rPr>
              <a:t>), </a:t>
            </a:r>
            <a:r>
              <a:rPr lang="en-US" dirty="0" err="1" smtClean="0">
                <a:solidFill>
                  <a:srgbClr val="0000FF"/>
                </a:solidFill>
              </a:rPr>
              <a:t>sau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đó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chạm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mắt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mũi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mình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Chạm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bề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mặt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hoặc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đồ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vật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có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nhiễm</a:t>
            </a:r>
            <a:r>
              <a:rPr lang="en-US" dirty="0" smtClean="0">
                <a:solidFill>
                  <a:srgbClr val="0000FF"/>
                </a:solidFill>
              </a:rPr>
              <a:t> virus (</a:t>
            </a:r>
            <a:r>
              <a:rPr lang="en-US" dirty="0" err="1" smtClean="0">
                <a:solidFill>
                  <a:srgbClr val="0000FF"/>
                </a:solidFill>
              </a:rPr>
              <a:t>như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tay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nắm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cửa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hoặc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đồ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chơi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 err="1" smtClean="0">
                <a:solidFill>
                  <a:srgbClr val="0000FF"/>
                </a:solidFill>
              </a:rPr>
              <a:t>sau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sờ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vào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mắt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mũi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miệng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của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mình</a:t>
            </a:r>
            <a:endParaRPr lang="en-SG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27FD7-D861-4EBF-A0EC-BAD482950018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9FA10-72D2-4A53-858F-ED7F5EE4F68B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17638-EA15-4479-9C7B-ED072EFB9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CB2F3F8-04C3-4D2B-AB36-1F6649773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TRIỆU CHỨNG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39EE390-951F-4400-B167-1FA8F35CE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1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endParaRPr lang="en-US" altLang="en-US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Hội chứng nhiễm siêu vi chung: Sốt vừa và cao, mệt mỏi, uể oải, chán ăn,….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da ở tay, chân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ở niêm mạc miệng</a:t>
            </a:r>
          </a:p>
          <a:p>
            <a:pPr>
              <a:buFontTx/>
              <a:buChar char="-"/>
            </a:pPr>
            <a:r>
              <a:rPr lang="en-US" altLang="en-US">
                <a:solidFill>
                  <a:srgbClr val="0000FF"/>
                </a:solidFill>
              </a:rPr>
              <a:t>Sang thương da ở mông</a:t>
            </a:r>
          </a:p>
          <a:p>
            <a:pPr>
              <a:buFontTx/>
              <a:buChar char="-"/>
            </a:pPr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4E8AC1-D211-43B6-BA75-AF778F6E9DCF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F65A3-D063-49EA-9105-F5286DE85271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19313-2C34-4BCB-858B-C37BE49E5B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C9E80E7-8717-474B-94AB-77B9E9151842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638"/>
            <a:ext cx="70485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TRIỆU CHỨNG (TT)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EA47E16-184D-4C1E-9DA7-BDE8D3FBA111}"/>
              </a:ext>
            </a:extLst>
          </p:cNvPr>
          <p:cNvSpPr txBox="1">
            <a:spLocks/>
          </p:cNvSpPr>
          <p:nvPr/>
        </p:nvSpPr>
        <p:spPr bwMode="auto">
          <a:xfrm>
            <a:off x="1946275" y="1192213"/>
            <a:ext cx="571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0066"/>
              </a:buClr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</a:rPr>
              <a:t>Lở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miệng</a:t>
            </a:r>
            <a:r>
              <a:rPr lang="en-US" altLang="en-US" sz="2400" b="1" dirty="0">
                <a:solidFill>
                  <a:srgbClr val="0000FF"/>
                </a:solidFill>
              </a:rPr>
              <a:t>:</a:t>
            </a:r>
            <a:r>
              <a:rPr lang="da-DK" altLang="en-US" sz="2400" b="1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vết loét đỏ hay bóng nước đường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kính 2 – 3 mm ở vòm khẩu cái, niêm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mạc má, nướu, lưỡi. </a:t>
            </a:r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da-DK" altLang="en-US" sz="2400" b="1" dirty="0">
                <a:solidFill>
                  <a:srgbClr val="0000FF"/>
                </a:solidFill>
              </a:rPr>
              <a:t>Tăng tiết nước bọt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1268" name="Picture 10" descr="image003">
            <a:extLst>
              <a:ext uri="{FF2B5EF4-FFF2-40B4-BE49-F238E27FC236}">
                <a16:creationId xmlns:a16="http://schemas.microsoft.com/office/drawing/2014/main" id="{A9781F98-9EC8-41F6-803F-29012BF7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1" y="1158875"/>
            <a:ext cx="35274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image001">
            <a:extLst>
              <a:ext uri="{FF2B5EF4-FFF2-40B4-BE49-F238E27FC236}">
                <a16:creationId xmlns:a16="http://schemas.microsoft.com/office/drawing/2014/main" id="{FD42D72D-0026-4F4B-8303-E04FF487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525" y="3568701"/>
            <a:ext cx="32893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TCM1">
            <a:extLst>
              <a:ext uri="{FF2B5EF4-FFF2-40B4-BE49-F238E27FC236}">
                <a16:creationId xmlns:a16="http://schemas.microsoft.com/office/drawing/2014/main" id="{F9E79CBA-CD95-4A47-93F5-DC12FDF2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644900"/>
            <a:ext cx="2974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 descr="174Hfmd1">
            <a:extLst>
              <a:ext uri="{FF2B5EF4-FFF2-40B4-BE49-F238E27FC236}">
                <a16:creationId xmlns:a16="http://schemas.microsoft.com/office/drawing/2014/main" id="{D5CF7EB7-B688-4A17-A30B-6B109D12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3582988"/>
            <a:ext cx="27670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110F6B-2C5D-4120-91C5-30F2F86CF0AA}"/>
              </a:ext>
            </a:extLst>
          </p:cNvPr>
          <p:cNvSpPr/>
          <p:nvPr/>
        </p:nvSpPr>
        <p:spPr>
          <a:xfrm rot="16200000">
            <a:off x="5867400" y="533400"/>
            <a:ext cx="457200" cy="1219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D8B2C-7A11-4782-B8B9-4FAEB3D10369}"/>
              </a:ext>
            </a:extLst>
          </p:cNvPr>
          <p:cNvSpPr/>
          <p:nvPr/>
        </p:nvSpPr>
        <p:spPr>
          <a:xfrm rot="16200000">
            <a:off x="6017345" y="154854"/>
            <a:ext cx="157309" cy="1219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EF6EE6-928D-4C1D-93AE-070F4E20E2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52931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1416</Words>
  <Application>Microsoft Office PowerPoint</Application>
  <PresentationFormat>Widescreen</PresentationFormat>
  <Paragraphs>129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Verdana</vt:lpstr>
      <vt:lpstr>Wingdings</vt:lpstr>
      <vt:lpstr>Office Theme</vt:lpstr>
      <vt:lpstr>PowerPoint Presentation</vt:lpstr>
      <vt:lpstr>Phân tích số ca TCM theo nhóm tuổi</vt:lpstr>
      <vt:lpstr>Tổng quan về bệnh Tay chân miệng</vt:lpstr>
      <vt:lpstr>Virus EV 71</vt:lpstr>
      <vt:lpstr>Đường lây truyền</vt:lpstr>
      <vt:lpstr>Nguồn bệnh, thời kỳ ủ bệnh và thời kỳ lây truyền</vt:lpstr>
      <vt:lpstr>Bạn có bị nhiễm TCM như thế nào?</vt:lpstr>
      <vt:lpstr>TRIỆU CHỨNG</vt:lpstr>
      <vt:lpstr>PowerPoint Presentation</vt:lpstr>
      <vt:lpstr>Triệu Chứng (TT)</vt:lpstr>
      <vt:lpstr>CHẨN ĐOÁN PHÂN BIỆT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Xử Trí ban đầu</vt:lpstr>
      <vt:lpstr>Các dấu hiệu gợi ý khả năng có biến chứng</vt:lpstr>
      <vt:lpstr>Phòng bệnh tay chân miệng</vt:lpstr>
      <vt:lpstr>Phòng bệnh tay chân miệng: RỬA TAY</vt:lpstr>
      <vt:lpstr>Phòng bệnh tay chân miệng: cách ly, phòng bệnh</vt:lpstr>
      <vt:lpstr>Hạn chế tiếp xúc với người bệnh</vt:lpstr>
      <vt:lpstr>Tránh đưa tay lên mắt mũi, miệng</vt:lpstr>
      <vt:lpstr>Vệ sinh – Khử khuẩn</vt:lpstr>
      <vt:lpstr>Cloramin B 70%  sẽ pha trong 3 lít nước</vt:lpstr>
      <vt:lpstr>Nhiệm vụ của các cô bảo mẫu, y tế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hình bệnh tay chân miệng</dc:title>
  <dc:creator>BACKHANH</dc:creator>
  <cp:lastModifiedBy>pc</cp:lastModifiedBy>
  <cp:revision>128</cp:revision>
  <dcterms:created xsi:type="dcterms:W3CDTF">2012-03-18T08:23:49Z</dcterms:created>
  <dcterms:modified xsi:type="dcterms:W3CDTF">2023-08-09T08:48:32Z</dcterms:modified>
</cp:coreProperties>
</file>